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4"/>
  </p:sldMasterIdLst>
  <p:notesMasterIdLst>
    <p:notesMasterId r:id="rId49"/>
  </p:notesMasterIdLst>
  <p:handoutMasterIdLst>
    <p:handoutMasterId r:id="rId50"/>
  </p:handoutMasterIdLst>
  <p:sldIdLst>
    <p:sldId id="362" r:id="rId5"/>
    <p:sldId id="363" r:id="rId6"/>
    <p:sldId id="364" r:id="rId7"/>
    <p:sldId id="365" r:id="rId8"/>
    <p:sldId id="366" r:id="rId9"/>
    <p:sldId id="367" r:id="rId10"/>
    <p:sldId id="334" r:id="rId11"/>
    <p:sldId id="345" r:id="rId12"/>
    <p:sldId id="350" r:id="rId13"/>
    <p:sldId id="354" r:id="rId14"/>
    <p:sldId id="355" r:id="rId15"/>
    <p:sldId id="356" r:id="rId16"/>
    <p:sldId id="357" r:id="rId17"/>
    <p:sldId id="358" r:id="rId18"/>
    <p:sldId id="359" r:id="rId19"/>
    <p:sldId id="360" r:id="rId20"/>
    <p:sldId id="361" r:id="rId21"/>
    <p:sldId id="351" r:id="rId22"/>
    <p:sldId id="346" r:id="rId23"/>
    <p:sldId id="328" r:id="rId24"/>
    <p:sldId id="331" r:id="rId25"/>
    <p:sldId id="352" r:id="rId26"/>
    <p:sldId id="353" r:id="rId27"/>
    <p:sldId id="369" r:id="rId28"/>
    <p:sldId id="368" r:id="rId29"/>
    <p:sldId id="370" r:id="rId30"/>
    <p:sldId id="371" r:id="rId31"/>
    <p:sldId id="372" r:id="rId32"/>
    <p:sldId id="373" r:id="rId33"/>
    <p:sldId id="375" r:id="rId34"/>
    <p:sldId id="376" r:id="rId35"/>
    <p:sldId id="390" r:id="rId36"/>
    <p:sldId id="377" r:id="rId37"/>
    <p:sldId id="379" r:id="rId38"/>
    <p:sldId id="380" r:id="rId39"/>
    <p:sldId id="381" r:id="rId40"/>
    <p:sldId id="382" r:id="rId41"/>
    <p:sldId id="383" r:id="rId42"/>
    <p:sldId id="384" r:id="rId43"/>
    <p:sldId id="385" r:id="rId44"/>
    <p:sldId id="386" r:id="rId45"/>
    <p:sldId id="387" r:id="rId46"/>
    <p:sldId id="388" r:id="rId47"/>
    <p:sldId id="389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AF12E7F-CDB7-416C-A44A-57B0FC52B2BC}">
          <p14:sldIdLst>
            <p14:sldId id="362"/>
            <p14:sldId id="363"/>
            <p14:sldId id="364"/>
            <p14:sldId id="365"/>
            <p14:sldId id="366"/>
            <p14:sldId id="367"/>
            <p14:sldId id="334"/>
            <p14:sldId id="345"/>
            <p14:sldId id="350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51"/>
            <p14:sldId id="346"/>
            <p14:sldId id="328"/>
            <p14:sldId id="331"/>
            <p14:sldId id="352"/>
            <p14:sldId id="353"/>
            <p14:sldId id="369"/>
            <p14:sldId id="368"/>
            <p14:sldId id="370"/>
            <p14:sldId id="371"/>
            <p14:sldId id="372"/>
            <p14:sldId id="373"/>
            <p14:sldId id="375"/>
            <p14:sldId id="376"/>
            <p14:sldId id="390"/>
            <p14:sldId id="377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46" autoAdjust="0"/>
    <p:restoredTop sz="84967" autoAdjust="0"/>
  </p:normalViewPr>
  <p:slideViewPr>
    <p:cSldViewPr snapToGrid="0">
      <p:cViewPr varScale="1">
        <p:scale>
          <a:sx n="78" d="100"/>
          <a:sy n="78" d="100"/>
        </p:scale>
        <p:origin x="432" y="84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-110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47FF73-A639-4D0C-9E3F-AA2D60B89CD0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9373D5B-03CE-4B1A-8508-75A2BCD9892D}">
      <dgm:prSet/>
      <dgm:spPr/>
      <dgm:t>
        <a:bodyPr/>
        <a:lstStyle/>
        <a:p>
          <a:r>
            <a:rPr lang="en-US"/>
            <a:t>Full Statistics of warehouses,   Products and stock</a:t>
          </a:r>
        </a:p>
      </dgm:t>
    </dgm:pt>
    <dgm:pt modelId="{41AD3E88-7087-4856-9666-A5F69EF3A5EE}" type="parTrans" cxnId="{6A7935AC-50F9-4B2E-827D-E0E2AFD24288}">
      <dgm:prSet/>
      <dgm:spPr/>
      <dgm:t>
        <a:bodyPr/>
        <a:lstStyle/>
        <a:p>
          <a:endParaRPr lang="en-US"/>
        </a:p>
      </dgm:t>
    </dgm:pt>
    <dgm:pt modelId="{8C7C3564-3E72-4D33-B249-9FC0CD4C794F}" type="sibTrans" cxnId="{6A7935AC-50F9-4B2E-827D-E0E2AFD24288}">
      <dgm:prSet/>
      <dgm:spPr/>
      <dgm:t>
        <a:bodyPr/>
        <a:lstStyle/>
        <a:p>
          <a:endParaRPr lang="en-US"/>
        </a:p>
      </dgm:t>
    </dgm:pt>
    <dgm:pt modelId="{647F7E50-55F8-4136-8B11-E46F8765CD5E}">
      <dgm:prSet/>
      <dgm:spPr/>
      <dgm:t>
        <a:bodyPr/>
        <a:lstStyle/>
        <a:p>
          <a:r>
            <a:rPr lang="en-US"/>
            <a:t>Each warehouse statistics</a:t>
          </a:r>
        </a:p>
      </dgm:t>
    </dgm:pt>
    <dgm:pt modelId="{C3E9AB51-A544-4561-B297-0FDF8DA50EBF}" type="parTrans" cxnId="{CC606079-5852-4BF8-9D3B-7551D3D4F392}">
      <dgm:prSet/>
      <dgm:spPr/>
      <dgm:t>
        <a:bodyPr/>
        <a:lstStyle/>
        <a:p>
          <a:endParaRPr lang="en-US"/>
        </a:p>
      </dgm:t>
    </dgm:pt>
    <dgm:pt modelId="{93605E51-FC46-4D1A-92FD-21350755E518}" type="sibTrans" cxnId="{CC606079-5852-4BF8-9D3B-7551D3D4F392}">
      <dgm:prSet/>
      <dgm:spPr/>
      <dgm:t>
        <a:bodyPr/>
        <a:lstStyle/>
        <a:p>
          <a:endParaRPr lang="en-US"/>
        </a:p>
      </dgm:t>
    </dgm:pt>
    <dgm:pt modelId="{573CA870-93C6-4804-835A-4F840583A3F7}">
      <dgm:prSet/>
      <dgm:spPr/>
      <dgm:t>
        <a:bodyPr/>
        <a:lstStyle/>
        <a:p>
          <a:r>
            <a:rPr lang="en-US"/>
            <a:t>Low stock taple</a:t>
          </a:r>
        </a:p>
      </dgm:t>
    </dgm:pt>
    <dgm:pt modelId="{E711292E-7353-4892-918A-B537765DF120}" type="parTrans" cxnId="{38124B96-4A79-4D93-BEDA-9D6F4FB5553B}">
      <dgm:prSet/>
      <dgm:spPr/>
      <dgm:t>
        <a:bodyPr/>
        <a:lstStyle/>
        <a:p>
          <a:endParaRPr lang="en-US"/>
        </a:p>
      </dgm:t>
    </dgm:pt>
    <dgm:pt modelId="{09C38F67-6FB3-486B-B147-EE5A1000417E}" type="sibTrans" cxnId="{38124B96-4A79-4D93-BEDA-9D6F4FB5553B}">
      <dgm:prSet/>
      <dgm:spPr/>
      <dgm:t>
        <a:bodyPr/>
        <a:lstStyle/>
        <a:p>
          <a:endParaRPr lang="en-US"/>
        </a:p>
      </dgm:t>
    </dgm:pt>
    <dgm:pt modelId="{A028A7BA-5DB6-445B-8BC5-0B7FF7D94F29}">
      <dgm:prSet/>
      <dgm:spPr/>
      <dgm:t>
        <a:bodyPr/>
        <a:lstStyle/>
        <a:p>
          <a:r>
            <a:rPr lang="en-US"/>
            <a:t>Average sock category chart</a:t>
          </a:r>
        </a:p>
      </dgm:t>
    </dgm:pt>
    <dgm:pt modelId="{5A1E4D6A-9831-4824-AA52-92C6C3864ABF}" type="parTrans" cxnId="{60722EF5-1512-48D0-95EF-B7C8D7CC4291}">
      <dgm:prSet/>
      <dgm:spPr/>
      <dgm:t>
        <a:bodyPr/>
        <a:lstStyle/>
        <a:p>
          <a:endParaRPr lang="en-US"/>
        </a:p>
      </dgm:t>
    </dgm:pt>
    <dgm:pt modelId="{44D46DAF-9E6B-45AE-8255-F0B643D5705B}" type="sibTrans" cxnId="{60722EF5-1512-48D0-95EF-B7C8D7CC4291}">
      <dgm:prSet/>
      <dgm:spPr/>
      <dgm:t>
        <a:bodyPr/>
        <a:lstStyle/>
        <a:p>
          <a:endParaRPr lang="en-US"/>
        </a:p>
      </dgm:t>
    </dgm:pt>
    <dgm:pt modelId="{816B6E0E-BD22-4C06-8891-C3007CE01A11}" type="pres">
      <dgm:prSet presAssocID="{6247FF73-A639-4D0C-9E3F-AA2D60B89CD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78898C3-C111-4E9E-B1D6-92C9C7052475}" type="pres">
      <dgm:prSet presAssocID="{F9373D5B-03CE-4B1A-8508-75A2BCD9892D}" presName="hierRoot1" presStyleCnt="0"/>
      <dgm:spPr/>
    </dgm:pt>
    <dgm:pt modelId="{1DEE94A7-B7D5-4A76-9C48-81582AE698B1}" type="pres">
      <dgm:prSet presAssocID="{F9373D5B-03CE-4B1A-8508-75A2BCD9892D}" presName="composite" presStyleCnt="0"/>
      <dgm:spPr/>
    </dgm:pt>
    <dgm:pt modelId="{99EFCD95-0BB0-4FED-ADEC-3A39C6A01604}" type="pres">
      <dgm:prSet presAssocID="{F9373D5B-03CE-4B1A-8508-75A2BCD9892D}" presName="background" presStyleLbl="node0" presStyleIdx="0" presStyleCnt="4"/>
      <dgm:spPr/>
    </dgm:pt>
    <dgm:pt modelId="{D57832CC-631D-4E45-BD36-81557F987CFF}" type="pres">
      <dgm:prSet presAssocID="{F9373D5B-03CE-4B1A-8508-75A2BCD9892D}" presName="text" presStyleLbl="fgAcc0" presStyleIdx="0" presStyleCnt="4">
        <dgm:presLayoutVars>
          <dgm:chPref val="3"/>
        </dgm:presLayoutVars>
      </dgm:prSet>
      <dgm:spPr/>
    </dgm:pt>
    <dgm:pt modelId="{249F7A32-3353-44FB-BAF0-FC50C272BB3D}" type="pres">
      <dgm:prSet presAssocID="{F9373D5B-03CE-4B1A-8508-75A2BCD9892D}" presName="hierChild2" presStyleCnt="0"/>
      <dgm:spPr/>
    </dgm:pt>
    <dgm:pt modelId="{D8D7F4C8-E678-457C-A9EF-7A4A33CC9AC2}" type="pres">
      <dgm:prSet presAssocID="{647F7E50-55F8-4136-8B11-E46F8765CD5E}" presName="hierRoot1" presStyleCnt="0"/>
      <dgm:spPr/>
    </dgm:pt>
    <dgm:pt modelId="{6945AE6D-4B7D-4BF0-8EC0-37B76365827B}" type="pres">
      <dgm:prSet presAssocID="{647F7E50-55F8-4136-8B11-E46F8765CD5E}" presName="composite" presStyleCnt="0"/>
      <dgm:spPr/>
    </dgm:pt>
    <dgm:pt modelId="{518264F6-FF60-4AFA-9272-1F37DCB03DB4}" type="pres">
      <dgm:prSet presAssocID="{647F7E50-55F8-4136-8B11-E46F8765CD5E}" presName="background" presStyleLbl="node0" presStyleIdx="1" presStyleCnt="4"/>
      <dgm:spPr/>
    </dgm:pt>
    <dgm:pt modelId="{CB7491B2-288E-44C1-9CE4-AAAEABE69738}" type="pres">
      <dgm:prSet presAssocID="{647F7E50-55F8-4136-8B11-E46F8765CD5E}" presName="text" presStyleLbl="fgAcc0" presStyleIdx="1" presStyleCnt="4">
        <dgm:presLayoutVars>
          <dgm:chPref val="3"/>
        </dgm:presLayoutVars>
      </dgm:prSet>
      <dgm:spPr/>
    </dgm:pt>
    <dgm:pt modelId="{2840AC19-DFD3-43D1-B3A7-62C829152D76}" type="pres">
      <dgm:prSet presAssocID="{647F7E50-55F8-4136-8B11-E46F8765CD5E}" presName="hierChild2" presStyleCnt="0"/>
      <dgm:spPr/>
    </dgm:pt>
    <dgm:pt modelId="{A3E57B86-C67E-4667-9E67-6A92C0B72FFC}" type="pres">
      <dgm:prSet presAssocID="{573CA870-93C6-4804-835A-4F840583A3F7}" presName="hierRoot1" presStyleCnt="0"/>
      <dgm:spPr/>
    </dgm:pt>
    <dgm:pt modelId="{A5D43075-2B8C-46CC-BC20-D2DB917AE42E}" type="pres">
      <dgm:prSet presAssocID="{573CA870-93C6-4804-835A-4F840583A3F7}" presName="composite" presStyleCnt="0"/>
      <dgm:spPr/>
    </dgm:pt>
    <dgm:pt modelId="{F61DA2CE-E00C-4593-95CE-9699D76120E1}" type="pres">
      <dgm:prSet presAssocID="{573CA870-93C6-4804-835A-4F840583A3F7}" presName="background" presStyleLbl="node0" presStyleIdx="2" presStyleCnt="4"/>
      <dgm:spPr/>
    </dgm:pt>
    <dgm:pt modelId="{AB76A396-2EFA-4333-9464-54903C8F7895}" type="pres">
      <dgm:prSet presAssocID="{573CA870-93C6-4804-835A-4F840583A3F7}" presName="text" presStyleLbl="fgAcc0" presStyleIdx="2" presStyleCnt="4">
        <dgm:presLayoutVars>
          <dgm:chPref val="3"/>
        </dgm:presLayoutVars>
      </dgm:prSet>
      <dgm:spPr/>
    </dgm:pt>
    <dgm:pt modelId="{6F84C7B1-01BB-47C6-ABB2-2033400C4607}" type="pres">
      <dgm:prSet presAssocID="{573CA870-93C6-4804-835A-4F840583A3F7}" presName="hierChild2" presStyleCnt="0"/>
      <dgm:spPr/>
    </dgm:pt>
    <dgm:pt modelId="{778A3C0A-7DDA-4032-9AAE-B087E07EA3ED}" type="pres">
      <dgm:prSet presAssocID="{A028A7BA-5DB6-445B-8BC5-0B7FF7D94F29}" presName="hierRoot1" presStyleCnt="0"/>
      <dgm:spPr/>
    </dgm:pt>
    <dgm:pt modelId="{E8E11852-E3DE-48E0-97D3-BB462772B8AA}" type="pres">
      <dgm:prSet presAssocID="{A028A7BA-5DB6-445B-8BC5-0B7FF7D94F29}" presName="composite" presStyleCnt="0"/>
      <dgm:spPr/>
    </dgm:pt>
    <dgm:pt modelId="{EC2C629D-3734-46D5-8AF6-AAAEEF60B724}" type="pres">
      <dgm:prSet presAssocID="{A028A7BA-5DB6-445B-8BC5-0B7FF7D94F29}" presName="background" presStyleLbl="node0" presStyleIdx="3" presStyleCnt="4"/>
      <dgm:spPr/>
    </dgm:pt>
    <dgm:pt modelId="{B85ABBD3-2289-44F2-B510-898A90246657}" type="pres">
      <dgm:prSet presAssocID="{A028A7BA-5DB6-445B-8BC5-0B7FF7D94F29}" presName="text" presStyleLbl="fgAcc0" presStyleIdx="3" presStyleCnt="4">
        <dgm:presLayoutVars>
          <dgm:chPref val="3"/>
        </dgm:presLayoutVars>
      </dgm:prSet>
      <dgm:spPr/>
    </dgm:pt>
    <dgm:pt modelId="{1B9C4815-2E1C-4137-BC9F-3711933055BB}" type="pres">
      <dgm:prSet presAssocID="{A028A7BA-5DB6-445B-8BC5-0B7FF7D94F29}" presName="hierChild2" presStyleCnt="0"/>
      <dgm:spPr/>
    </dgm:pt>
  </dgm:ptLst>
  <dgm:cxnLst>
    <dgm:cxn modelId="{5018B774-22C4-47F7-B884-41EA57CF63C7}" type="presOf" srcId="{647F7E50-55F8-4136-8B11-E46F8765CD5E}" destId="{CB7491B2-288E-44C1-9CE4-AAAEABE69738}" srcOrd="0" destOrd="0" presId="urn:microsoft.com/office/officeart/2005/8/layout/hierarchy1"/>
    <dgm:cxn modelId="{CC606079-5852-4BF8-9D3B-7551D3D4F392}" srcId="{6247FF73-A639-4D0C-9E3F-AA2D60B89CD0}" destId="{647F7E50-55F8-4136-8B11-E46F8765CD5E}" srcOrd="1" destOrd="0" parTransId="{C3E9AB51-A544-4561-B297-0FDF8DA50EBF}" sibTransId="{93605E51-FC46-4D1A-92FD-21350755E518}"/>
    <dgm:cxn modelId="{2C7A6194-C60B-4FF7-A724-10D88C6CE7FA}" type="presOf" srcId="{573CA870-93C6-4804-835A-4F840583A3F7}" destId="{AB76A396-2EFA-4333-9464-54903C8F7895}" srcOrd="0" destOrd="0" presId="urn:microsoft.com/office/officeart/2005/8/layout/hierarchy1"/>
    <dgm:cxn modelId="{38124B96-4A79-4D93-BEDA-9D6F4FB5553B}" srcId="{6247FF73-A639-4D0C-9E3F-AA2D60B89CD0}" destId="{573CA870-93C6-4804-835A-4F840583A3F7}" srcOrd="2" destOrd="0" parTransId="{E711292E-7353-4892-918A-B537765DF120}" sibTransId="{09C38F67-6FB3-486B-B147-EE5A1000417E}"/>
    <dgm:cxn modelId="{BADDBB9A-3E8A-48A1-9BCA-FD4F255B5E8D}" type="presOf" srcId="{F9373D5B-03CE-4B1A-8508-75A2BCD9892D}" destId="{D57832CC-631D-4E45-BD36-81557F987CFF}" srcOrd="0" destOrd="0" presId="urn:microsoft.com/office/officeart/2005/8/layout/hierarchy1"/>
    <dgm:cxn modelId="{FFD331A2-4234-4DE9-ADE2-599DBE156BE5}" type="presOf" srcId="{A028A7BA-5DB6-445B-8BC5-0B7FF7D94F29}" destId="{B85ABBD3-2289-44F2-B510-898A90246657}" srcOrd="0" destOrd="0" presId="urn:microsoft.com/office/officeart/2005/8/layout/hierarchy1"/>
    <dgm:cxn modelId="{FC42EFA8-39AC-4E06-8975-31E97BBF94C3}" type="presOf" srcId="{6247FF73-A639-4D0C-9E3F-AA2D60B89CD0}" destId="{816B6E0E-BD22-4C06-8891-C3007CE01A11}" srcOrd="0" destOrd="0" presId="urn:microsoft.com/office/officeart/2005/8/layout/hierarchy1"/>
    <dgm:cxn modelId="{6A7935AC-50F9-4B2E-827D-E0E2AFD24288}" srcId="{6247FF73-A639-4D0C-9E3F-AA2D60B89CD0}" destId="{F9373D5B-03CE-4B1A-8508-75A2BCD9892D}" srcOrd="0" destOrd="0" parTransId="{41AD3E88-7087-4856-9666-A5F69EF3A5EE}" sibTransId="{8C7C3564-3E72-4D33-B249-9FC0CD4C794F}"/>
    <dgm:cxn modelId="{60722EF5-1512-48D0-95EF-B7C8D7CC4291}" srcId="{6247FF73-A639-4D0C-9E3F-AA2D60B89CD0}" destId="{A028A7BA-5DB6-445B-8BC5-0B7FF7D94F29}" srcOrd="3" destOrd="0" parTransId="{5A1E4D6A-9831-4824-AA52-92C6C3864ABF}" sibTransId="{44D46DAF-9E6B-45AE-8255-F0B643D5705B}"/>
    <dgm:cxn modelId="{624DF2B8-B7E3-4382-8DBF-2902C1FA48D1}" type="presParOf" srcId="{816B6E0E-BD22-4C06-8891-C3007CE01A11}" destId="{B78898C3-C111-4E9E-B1D6-92C9C7052475}" srcOrd="0" destOrd="0" presId="urn:microsoft.com/office/officeart/2005/8/layout/hierarchy1"/>
    <dgm:cxn modelId="{D643B62D-8DA9-4372-9D8C-43C022A4350A}" type="presParOf" srcId="{B78898C3-C111-4E9E-B1D6-92C9C7052475}" destId="{1DEE94A7-B7D5-4A76-9C48-81582AE698B1}" srcOrd="0" destOrd="0" presId="urn:microsoft.com/office/officeart/2005/8/layout/hierarchy1"/>
    <dgm:cxn modelId="{560B684A-5ECF-47B6-B717-4984268935D7}" type="presParOf" srcId="{1DEE94A7-B7D5-4A76-9C48-81582AE698B1}" destId="{99EFCD95-0BB0-4FED-ADEC-3A39C6A01604}" srcOrd="0" destOrd="0" presId="urn:microsoft.com/office/officeart/2005/8/layout/hierarchy1"/>
    <dgm:cxn modelId="{662E42D1-1406-4F6A-B477-20128CA9327E}" type="presParOf" srcId="{1DEE94A7-B7D5-4A76-9C48-81582AE698B1}" destId="{D57832CC-631D-4E45-BD36-81557F987CFF}" srcOrd="1" destOrd="0" presId="urn:microsoft.com/office/officeart/2005/8/layout/hierarchy1"/>
    <dgm:cxn modelId="{B341C3C1-F049-4639-959C-15D32C714240}" type="presParOf" srcId="{B78898C3-C111-4E9E-B1D6-92C9C7052475}" destId="{249F7A32-3353-44FB-BAF0-FC50C272BB3D}" srcOrd="1" destOrd="0" presId="urn:microsoft.com/office/officeart/2005/8/layout/hierarchy1"/>
    <dgm:cxn modelId="{F11DEFAD-4EF9-4C62-BA11-00AB8958B138}" type="presParOf" srcId="{816B6E0E-BD22-4C06-8891-C3007CE01A11}" destId="{D8D7F4C8-E678-457C-A9EF-7A4A33CC9AC2}" srcOrd="1" destOrd="0" presId="urn:microsoft.com/office/officeart/2005/8/layout/hierarchy1"/>
    <dgm:cxn modelId="{95A96915-5EE3-409D-8282-AB8EF68443C2}" type="presParOf" srcId="{D8D7F4C8-E678-457C-A9EF-7A4A33CC9AC2}" destId="{6945AE6D-4B7D-4BF0-8EC0-37B76365827B}" srcOrd="0" destOrd="0" presId="urn:microsoft.com/office/officeart/2005/8/layout/hierarchy1"/>
    <dgm:cxn modelId="{EF2521E1-851F-4259-B6C2-6AB34744D358}" type="presParOf" srcId="{6945AE6D-4B7D-4BF0-8EC0-37B76365827B}" destId="{518264F6-FF60-4AFA-9272-1F37DCB03DB4}" srcOrd="0" destOrd="0" presId="urn:microsoft.com/office/officeart/2005/8/layout/hierarchy1"/>
    <dgm:cxn modelId="{C15CF9B4-2F77-4FF9-8A04-D6B99925569C}" type="presParOf" srcId="{6945AE6D-4B7D-4BF0-8EC0-37B76365827B}" destId="{CB7491B2-288E-44C1-9CE4-AAAEABE69738}" srcOrd="1" destOrd="0" presId="urn:microsoft.com/office/officeart/2005/8/layout/hierarchy1"/>
    <dgm:cxn modelId="{10A3BA73-90A9-4FAA-9D5E-ED30A0C18605}" type="presParOf" srcId="{D8D7F4C8-E678-457C-A9EF-7A4A33CC9AC2}" destId="{2840AC19-DFD3-43D1-B3A7-62C829152D76}" srcOrd="1" destOrd="0" presId="urn:microsoft.com/office/officeart/2005/8/layout/hierarchy1"/>
    <dgm:cxn modelId="{EBA3FF75-C91B-4162-947E-35624B03A02C}" type="presParOf" srcId="{816B6E0E-BD22-4C06-8891-C3007CE01A11}" destId="{A3E57B86-C67E-4667-9E67-6A92C0B72FFC}" srcOrd="2" destOrd="0" presId="urn:microsoft.com/office/officeart/2005/8/layout/hierarchy1"/>
    <dgm:cxn modelId="{328D1A8A-D554-46DF-921E-11A6AA603D5F}" type="presParOf" srcId="{A3E57B86-C67E-4667-9E67-6A92C0B72FFC}" destId="{A5D43075-2B8C-46CC-BC20-D2DB917AE42E}" srcOrd="0" destOrd="0" presId="urn:microsoft.com/office/officeart/2005/8/layout/hierarchy1"/>
    <dgm:cxn modelId="{CB655AA5-D980-46A8-AC1C-634A81F11AAA}" type="presParOf" srcId="{A5D43075-2B8C-46CC-BC20-D2DB917AE42E}" destId="{F61DA2CE-E00C-4593-95CE-9699D76120E1}" srcOrd="0" destOrd="0" presId="urn:microsoft.com/office/officeart/2005/8/layout/hierarchy1"/>
    <dgm:cxn modelId="{2F293F5E-DAB6-4C48-A170-EB5DB501FE6C}" type="presParOf" srcId="{A5D43075-2B8C-46CC-BC20-D2DB917AE42E}" destId="{AB76A396-2EFA-4333-9464-54903C8F7895}" srcOrd="1" destOrd="0" presId="urn:microsoft.com/office/officeart/2005/8/layout/hierarchy1"/>
    <dgm:cxn modelId="{90E664F1-BE33-4D0D-9B6D-9475F31B64D6}" type="presParOf" srcId="{A3E57B86-C67E-4667-9E67-6A92C0B72FFC}" destId="{6F84C7B1-01BB-47C6-ABB2-2033400C4607}" srcOrd="1" destOrd="0" presId="urn:microsoft.com/office/officeart/2005/8/layout/hierarchy1"/>
    <dgm:cxn modelId="{7A1AC2FF-7F63-409F-8178-5700ABBDD30A}" type="presParOf" srcId="{816B6E0E-BD22-4C06-8891-C3007CE01A11}" destId="{778A3C0A-7DDA-4032-9AAE-B087E07EA3ED}" srcOrd="3" destOrd="0" presId="urn:microsoft.com/office/officeart/2005/8/layout/hierarchy1"/>
    <dgm:cxn modelId="{89A16668-522C-463C-970A-8EBA150512C5}" type="presParOf" srcId="{778A3C0A-7DDA-4032-9AAE-B087E07EA3ED}" destId="{E8E11852-E3DE-48E0-97D3-BB462772B8AA}" srcOrd="0" destOrd="0" presId="urn:microsoft.com/office/officeart/2005/8/layout/hierarchy1"/>
    <dgm:cxn modelId="{A712C5A0-2B78-4D8B-8285-0918A6B0D2C2}" type="presParOf" srcId="{E8E11852-E3DE-48E0-97D3-BB462772B8AA}" destId="{EC2C629D-3734-46D5-8AF6-AAAEEF60B724}" srcOrd="0" destOrd="0" presId="urn:microsoft.com/office/officeart/2005/8/layout/hierarchy1"/>
    <dgm:cxn modelId="{EDFD3BE4-43AE-46B1-879A-605CA6DAB8D6}" type="presParOf" srcId="{E8E11852-E3DE-48E0-97D3-BB462772B8AA}" destId="{B85ABBD3-2289-44F2-B510-898A90246657}" srcOrd="1" destOrd="0" presId="urn:microsoft.com/office/officeart/2005/8/layout/hierarchy1"/>
    <dgm:cxn modelId="{A0596D83-2B38-424E-8162-70791CDF9082}" type="presParOf" srcId="{778A3C0A-7DDA-4032-9AAE-B087E07EA3ED}" destId="{1B9C4815-2E1C-4137-BC9F-3711933055B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47FF73-A639-4D0C-9E3F-AA2D60B89CD0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373D5B-03CE-4B1A-8508-75A2BCD9892D}">
      <dgm:prSet/>
      <dgm:spPr/>
      <dgm:t>
        <a:bodyPr/>
        <a:lstStyle/>
        <a:p>
          <a:r>
            <a:rPr lang="en-US" dirty="0"/>
            <a:t>Fetching Data</a:t>
          </a:r>
        </a:p>
      </dgm:t>
    </dgm:pt>
    <dgm:pt modelId="{41AD3E88-7087-4856-9666-A5F69EF3A5EE}" type="parTrans" cxnId="{6A7935AC-50F9-4B2E-827D-E0E2AFD24288}">
      <dgm:prSet/>
      <dgm:spPr/>
      <dgm:t>
        <a:bodyPr/>
        <a:lstStyle/>
        <a:p>
          <a:endParaRPr lang="en-US"/>
        </a:p>
      </dgm:t>
    </dgm:pt>
    <dgm:pt modelId="{8C7C3564-3E72-4D33-B249-9FC0CD4C794F}" type="sibTrans" cxnId="{6A7935AC-50F9-4B2E-827D-E0E2AFD24288}">
      <dgm:prSet/>
      <dgm:spPr/>
      <dgm:t>
        <a:bodyPr/>
        <a:lstStyle/>
        <a:p>
          <a:endParaRPr lang="en-US"/>
        </a:p>
      </dgm:t>
    </dgm:pt>
    <dgm:pt modelId="{647F7E50-55F8-4136-8B11-E46F8765CD5E}">
      <dgm:prSet/>
      <dgm:spPr/>
      <dgm:t>
        <a:bodyPr/>
        <a:lstStyle/>
        <a:p>
          <a:r>
            <a:rPr lang="en-US" dirty="0"/>
            <a:t>Pagination </a:t>
          </a:r>
        </a:p>
      </dgm:t>
    </dgm:pt>
    <dgm:pt modelId="{C3E9AB51-A544-4561-B297-0FDF8DA50EBF}" type="parTrans" cxnId="{CC606079-5852-4BF8-9D3B-7551D3D4F392}">
      <dgm:prSet/>
      <dgm:spPr/>
      <dgm:t>
        <a:bodyPr/>
        <a:lstStyle/>
        <a:p>
          <a:endParaRPr lang="en-US"/>
        </a:p>
      </dgm:t>
    </dgm:pt>
    <dgm:pt modelId="{93605E51-FC46-4D1A-92FD-21350755E518}" type="sibTrans" cxnId="{CC606079-5852-4BF8-9D3B-7551D3D4F392}">
      <dgm:prSet/>
      <dgm:spPr/>
      <dgm:t>
        <a:bodyPr/>
        <a:lstStyle/>
        <a:p>
          <a:endParaRPr lang="en-US"/>
        </a:p>
      </dgm:t>
    </dgm:pt>
    <dgm:pt modelId="{573CA870-93C6-4804-835A-4F840583A3F7}">
      <dgm:prSet/>
      <dgm:spPr/>
      <dgm:t>
        <a:bodyPr/>
        <a:lstStyle/>
        <a:p>
          <a:r>
            <a:rPr lang="en-US" dirty="0"/>
            <a:t>Add functionality</a:t>
          </a:r>
        </a:p>
      </dgm:t>
    </dgm:pt>
    <dgm:pt modelId="{E711292E-7353-4892-918A-B537765DF120}" type="parTrans" cxnId="{38124B96-4A79-4D93-BEDA-9D6F4FB5553B}">
      <dgm:prSet/>
      <dgm:spPr/>
      <dgm:t>
        <a:bodyPr/>
        <a:lstStyle/>
        <a:p>
          <a:endParaRPr lang="en-US"/>
        </a:p>
      </dgm:t>
    </dgm:pt>
    <dgm:pt modelId="{09C38F67-6FB3-486B-B147-EE5A1000417E}" type="sibTrans" cxnId="{38124B96-4A79-4D93-BEDA-9D6F4FB5553B}">
      <dgm:prSet/>
      <dgm:spPr/>
      <dgm:t>
        <a:bodyPr/>
        <a:lstStyle/>
        <a:p>
          <a:endParaRPr lang="en-US"/>
        </a:p>
      </dgm:t>
    </dgm:pt>
    <dgm:pt modelId="{A028A7BA-5DB6-445B-8BC5-0B7FF7D94F29}">
      <dgm:prSet/>
      <dgm:spPr/>
      <dgm:t>
        <a:bodyPr/>
        <a:lstStyle/>
        <a:p>
          <a:r>
            <a:rPr lang="en-US" dirty="0"/>
            <a:t>Delete functionality</a:t>
          </a:r>
        </a:p>
      </dgm:t>
    </dgm:pt>
    <dgm:pt modelId="{5A1E4D6A-9831-4824-AA52-92C6C3864ABF}" type="parTrans" cxnId="{60722EF5-1512-48D0-95EF-B7C8D7CC4291}">
      <dgm:prSet/>
      <dgm:spPr/>
      <dgm:t>
        <a:bodyPr/>
        <a:lstStyle/>
        <a:p>
          <a:endParaRPr lang="en-US"/>
        </a:p>
      </dgm:t>
    </dgm:pt>
    <dgm:pt modelId="{44D46DAF-9E6B-45AE-8255-F0B643D5705B}" type="sibTrans" cxnId="{60722EF5-1512-48D0-95EF-B7C8D7CC4291}">
      <dgm:prSet/>
      <dgm:spPr/>
      <dgm:t>
        <a:bodyPr/>
        <a:lstStyle/>
        <a:p>
          <a:endParaRPr lang="en-US"/>
        </a:p>
      </dgm:t>
    </dgm:pt>
    <dgm:pt modelId="{816B6E0E-BD22-4C06-8891-C3007CE01A11}" type="pres">
      <dgm:prSet presAssocID="{6247FF73-A639-4D0C-9E3F-AA2D60B89CD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78898C3-C111-4E9E-B1D6-92C9C7052475}" type="pres">
      <dgm:prSet presAssocID="{F9373D5B-03CE-4B1A-8508-75A2BCD9892D}" presName="hierRoot1" presStyleCnt="0"/>
      <dgm:spPr/>
    </dgm:pt>
    <dgm:pt modelId="{1DEE94A7-B7D5-4A76-9C48-81582AE698B1}" type="pres">
      <dgm:prSet presAssocID="{F9373D5B-03CE-4B1A-8508-75A2BCD9892D}" presName="composite" presStyleCnt="0"/>
      <dgm:spPr/>
    </dgm:pt>
    <dgm:pt modelId="{99EFCD95-0BB0-4FED-ADEC-3A39C6A01604}" type="pres">
      <dgm:prSet presAssocID="{F9373D5B-03CE-4B1A-8508-75A2BCD9892D}" presName="background" presStyleLbl="node0" presStyleIdx="0" presStyleCnt="4"/>
      <dgm:spPr/>
    </dgm:pt>
    <dgm:pt modelId="{D57832CC-631D-4E45-BD36-81557F987CFF}" type="pres">
      <dgm:prSet presAssocID="{F9373D5B-03CE-4B1A-8508-75A2BCD9892D}" presName="text" presStyleLbl="fgAcc0" presStyleIdx="0" presStyleCnt="4">
        <dgm:presLayoutVars>
          <dgm:chPref val="3"/>
        </dgm:presLayoutVars>
      </dgm:prSet>
      <dgm:spPr/>
    </dgm:pt>
    <dgm:pt modelId="{249F7A32-3353-44FB-BAF0-FC50C272BB3D}" type="pres">
      <dgm:prSet presAssocID="{F9373D5B-03CE-4B1A-8508-75A2BCD9892D}" presName="hierChild2" presStyleCnt="0"/>
      <dgm:spPr/>
    </dgm:pt>
    <dgm:pt modelId="{D8D7F4C8-E678-457C-A9EF-7A4A33CC9AC2}" type="pres">
      <dgm:prSet presAssocID="{647F7E50-55F8-4136-8B11-E46F8765CD5E}" presName="hierRoot1" presStyleCnt="0"/>
      <dgm:spPr/>
    </dgm:pt>
    <dgm:pt modelId="{6945AE6D-4B7D-4BF0-8EC0-37B76365827B}" type="pres">
      <dgm:prSet presAssocID="{647F7E50-55F8-4136-8B11-E46F8765CD5E}" presName="composite" presStyleCnt="0"/>
      <dgm:spPr/>
    </dgm:pt>
    <dgm:pt modelId="{518264F6-FF60-4AFA-9272-1F37DCB03DB4}" type="pres">
      <dgm:prSet presAssocID="{647F7E50-55F8-4136-8B11-E46F8765CD5E}" presName="background" presStyleLbl="node0" presStyleIdx="1" presStyleCnt="4"/>
      <dgm:spPr/>
    </dgm:pt>
    <dgm:pt modelId="{CB7491B2-288E-44C1-9CE4-AAAEABE69738}" type="pres">
      <dgm:prSet presAssocID="{647F7E50-55F8-4136-8B11-E46F8765CD5E}" presName="text" presStyleLbl="fgAcc0" presStyleIdx="1" presStyleCnt="4">
        <dgm:presLayoutVars>
          <dgm:chPref val="3"/>
        </dgm:presLayoutVars>
      </dgm:prSet>
      <dgm:spPr/>
    </dgm:pt>
    <dgm:pt modelId="{2840AC19-DFD3-43D1-B3A7-62C829152D76}" type="pres">
      <dgm:prSet presAssocID="{647F7E50-55F8-4136-8B11-E46F8765CD5E}" presName="hierChild2" presStyleCnt="0"/>
      <dgm:spPr/>
    </dgm:pt>
    <dgm:pt modelId="{A3E57B86-C67E-4667-9E67-6A92C0B72FFC}" type="pres">
      <dgm:prSet presAssocID="{573CA870-93C6-4804-835A-4F840583A3F7}" presName="hierRoot1" presStyleCnt="0"/>
      <dgm:spPr/>
    </dgm:pt>
    <dgm:pt modelId="{A5D43075-2B8C-46CC-BC20-D2DB917AE42E}" type="pres">
      <dgm:prSet presAssocID="{573CA870-93C6-4804-835A-4F840583A3F7}" presName="composite" presStyleCnt="0"/>
      <dgm:spPr/>
    </dgm:pt>
    <dgm:pt modelId="{F61DA2CE-E00C-4593-95CE-9699D76120E1}" type="pres">
      <dgm:prSet presAssocID="{573CA870-93C6-4804-835A-4F840583A3F7}" presName="background" presStyleLbl="node0" presStyleIdx="2" presStyleCnt="4"/>
      <dgm:spPr/>
    </dgm:pt>
    <dgm:pt modelId="{AB76A396-2EFA-4333-9464-54903C8F7895}" type="pres">
      <dgm:prSet presAssocID="{573CA870-93C6-4804-835A-4F840583A3F7}" presName="text" presStyleLbl="fgAcc0" presStyleIdx="2" presStyleCnt="4">
        <dgm:presLayoutVars>
          <dgm:chPref val="3"/>
        </dgm:presLayoutVars>
      </dgm:prSet>
      <dgm:spPr/>
    </dgm:pt>
    <dgm:pt modelId="{6F84C7B1-01BB-47C6-ABB2-2033400C4607}" type="pres">
      <dgm:prSet presAssocID="{573CA870-93C6-4804-835A-4F840583A3F7}" presName="hierChild2" presStyleCnt="0"/>
      <dgm:spPr/>
    </dgm:pt>
    <dgm:pt modelId="{778A3C0A-7DDA-4032-9AAE-B087E07EA3ED}" type="pres">
      <dgm:prSet presAssocID="{A028A7BA-5DB6-445B-8BC5-0B7FF7D94F29}" presName="hierRoot1" presStyleCnt="0"/>
      <dgm:spPr/>
    </dgm:pt>
    <dgm:pt modelId="{E8E11852-E3DE-48E0-97D3-BB462772B8AA}" type="pres">
      <dgm:prSet presAssocID="{A028A7BA-5DB6-445B-8BC5-0B7FF7D94F29}" presName="composite" presStyleCnt="0"/>
      <dgm:spPr/>
    </dgm:pt>
    <dgm:pt modelId="{EC2C629D-3734-46D5-8AF6-AAAEEF60B724}" type="pres">
      <dgm:prSet presAssocID="{A028A7BA-5DB6-445B-8BC5-0B7FF7D94F29}" presName="background" presStyleLbl="node0" presStyleIdx="3" presStyleCnt="4"/>
      <dgm:spPr/>
    </dgm:pt>
    <dgm:pt modelId="{B85ABBD3-2289-44F2-B510-898A90246657}" type="pres">
      <dgm:prSet presAssocID="{A028A7BA-5DB6-445B-8BC5-0B7FF7D94F29}" presName="text" presStyleLbl="fgAcc0" presStyleIdx="3" presStyleCnt="4">
        <dgm:presLayoutVars>
          <dgm:chPref val="3"/>
        </dgm:presLayoutVars>
      </dgm:prSet>
      <dgm:spPr/>
    </dgm:pt>
    <dgm:pt modelId="{1B9C4815-2E1C-4137-BC9F-3711933055BB}" type="pres">
      <dgm:prSet presAssocID="{A028A7BA-5DB6-445B-8BC5-0B7FF7D94F29}" presName="hierChild2" presStyleCnt="0"/>
      <dgm:spPr/>
    </dgm:pt>
  </dgm:ptLst>
  <dgm:cxnLst>
    <dgm:cxn modelId="{5018B774-22C4-47F7-B884-41EA57CF63C7}" type="presOf" srcId="{647F7E50-55F8-4136-8B11-E46F8765CD5E}" destId="{CB7491B2-288E-44C1-9CE4-AAAEABE69738}" srcOrd="0" destOrd="0" presId="urn:microsoft.com/office/officeart/2005/8/layout/hierarchy1"/>
    <dgm:cxn modelId="{CC606079-5852-4BF8-9D3B-7551D3D4F392}" srcId="{6247FF73-A639-4D0C-9E3F-AA2D60B89CD0}" destId="{647F7E50-55F8-4136-8B11-E46F8765CD5E}" srcOrd="1" destOrd="0" parTransId="{C3E9AB51-A544-4561-B297-0FDF8DA50EBF}" sibTransId="{93605E51-FC46-4D1A-92FD-21350755E518}"/>
    <dgm:cxn modelId="{2C7A6194-C60B-4FF7-A724-10D88C6CE7FA}" type="presOf" srcId="{573CA870-93C6-4804-835A-4F840583A3F7}" destId="{AB76A396-2EFA-4333-9464-54903C8F7895}" srcOrd="0" destOrd="0" presId="urn:microsoft.com/office/officeart/2005/8/layout/hierarchy1"/>
    <dgm:cxn modelId="{38124B96-4A79-4D93-BEDA-9D6F4FB5553B}" srcId="{6247FF73-A639-4D0C-9E3F-AA2D60B89CD0}" destId="{573CA870-93C6-4804-835A-4F840583A3F7}" srcOrd="2" destOrd="0" parTransId="{E711292E-7353-4892-918A-B537765DF120}" sibTransId="{09C38F67-6FB3-486B-B147-EE5A1000417E}"/>
    <dgm:cxn modelId="{BADDBB9A-3E8A-48A1-9BCA-FD4F255B5E8D}" type="presOf" srcId="{F9373D5B-03CE-4B1A-8508-75A2BCD9892D}" destId="{D57832CC-631D-4E45-BD36-81557F987CFF}" srcOrd="0" destOrd="0" presId="urn:microsoft.com/office/officeart/2005/8/layout/hierarchy1"/>
    <dgm:cxn modelId="{FFD331A2-4234-4DE9-ADE2-599DBE156BE5}" type="presOf" srcId="{A028A7BA-5DB6-445B-8BC5-0B7FF7D94F29}" destId="{B85ABBD3-2289-44F2-B510-898A90246657}" srcOrd="0" destOrd="0" presId="urn:microsoft.com/office/officeart/2005/8/layout/hierarchy1"/>
    <dgm:cxn modelId="{FC42EFA8-39AC-4E06-8975-31E97BBF94C3}" type="presOf" srcId="{6247FF73-A639-4D0C-9E3F-AA2D60B89CD0}" destId="{816B6E0E-BD22-4C06-8891-C3007CE01A11}" srcOrd="0" destOrd="0" presId="urn:microsoft.com/office/officeart/2005/8/layout/hierarchy1"/>
    <dgm:cxn modelId="{6A7935AC-50F9-4B2E-827D-E0E2AFD24288}" srcId="{6247FF73-A639-4D0C-9E3F-AA2D60B89CD0}" destId="{F9373D5B-03CE-4B1A-8508-75A2BCD9892D}" srcOrd="0" destOrd="0" parTransId="{41AD3E88-7087-4856-9666-A5F69EF3A5EE}" sibTransId="{8C7C3564-3E72-4D33-B249-9FC0CD4C794F}"/>
    <dgm:cxn modelId="{60722EF5-1512-48D0-95EF-B7C8D7CC4291}" srcId="{6247FF73-A639-4D0C-9E3F-AA2D60B89CD0}" destId="{A028A7BA-5DB6-445B-8BC5-0B7FF7D94F29}" srcOrd="3" destOrd="0" parTransId="{5A1E4D6A-9831-4824-AA52-92C6C3864ABF}" sibTransId="{44D46DAF-9E6B-45AE-8255-F0B643D5705B}"/>
    <dgm:cxn modelId="{624DF2B8-B7E3-4382-8DBF-2902C1FA48D1}" type="presParOf" srcId="{816B6E0E-BD22-4C06-8891-C3007CE01A11}" destId="{B78898C3-C111-4E9E-B1D6-92C9C7052475}" srcOrd="0" destOrd="0" presId="urn:microsoft.com/office/officeart/2005/8/layout/hierarchy1"/>
    <dgm:cxn modelId="{D643B62D-8DA9-4372-9D8C-43C022A4350A}" type="presParOf" srcId="{B78898C3-C111-4E9E-B1D6-92C9C7052475}" destId="{1DEE94A7-B7D5-4A76-9C48-81582AE698B1}" srcOrd="0" destOrd="0" presId="urn:microsoft.com/office/officeart/2005/8/layout/hierarchy1"/>
    <dgm:cxn modelId="{560B684A-5ECF-47B6-B717-4984268935D7}" type="presParOf" srcId="{1DEE94A7-B7D5-4A76-9C48-81582AE698B1}" destId="{99EFCD95-0BB0-4FED-ADEC-3A39C6A01604}" srcOrd="0" destOrd="0" presId="urn:microsoft.com/office/officeart/2005/8/layout/hierarchy1"/>
    <dgm:cxn modelId="{662E42D1-1406-4F6A-B477-20128CA9327E}" type="presParOf" srcId="{1DEE94A7-B7D5-4A76-9C48-81582AE698B1}" destId="{D57832CC-631D-4E45-BD36-81557F987CFF}" srcOrd="1" destOrd="0" presId="urn:microsoft.com/office/officeart/2005/8/layout/hierarchy1"/>
    <dgm:cxn modelId="{B341C3C1-F049-4639-959C-15D32C714240}" type="presParOf" srcId="{B78898C3-C111-4E9E-B1D6-92C9C7052475}" destId="{249F7A32-3353-44FB-BAF0-FC50C272BB3D}" srcOrd="1" destOrd="0" presId="urn:microsoft.com/office/officeart/2005/8/layout/hierarchy1"/>
    <dgm:cxn modelId="{F11DEFAD-4EF9-4C62-BA11-00AB8958B138}" type="presParOf" srcId="{816B6E0E-BD22-4C06-8891-C3007CE01A11}" destId="{D8D7F4C8-E678-457C-A9EF-7A4A33CC9AC2}" srcOrd="1" destOrd="0" presId="urn:microsoft.com/office/officeart/2005/8/layout/hierarchy1"/>
    <dgm:cxn modelId="{95A96915-5EE3-409D-8282-AB8EF68443C2}" type="presParOf" srcId="{D8D7F4C8-E678-457C-A9EF-7A4A33CC9AC2}" destId="{6945AE6D-4B7D-4BF0-8EC0-37B76365827B}" srcOrd="0" destOrd="0" presId="urn:microsoft.com/office/officeart/2005/8/layout/hierarchy1"/>
    <dgm:cxn modelId="{EF2521E1-851F-4259-B6C2-6AB34744D358}" type="presParOf" srcId="{6945AE6D-4B7D-4BF0-8EC0-37B76365827B}" destId="{518264F6-FF60-4AFA-9272-1F37DCB03DB4}" srcOrd="0" destOrd="0" presId="urn:microsoft.com/office/officeart/2005/8/layout/hierarchy1"/>
    <dgm:cxn modelId="{C15CF9B4-2F77-4FF9-8A04-D6B99925569C}" type="presParOf" srcId="{6945AE6D-4B7D-4BF0-8EC0-37B76365827B}" destId="{CB7491B2-288E-44C1-9CE4-AAAEABE69738}" srcOrd="1" destOrd="0" presId="urn:microsoft.com/office/officeart/2005/8/layout/hierarchy1"/>
    <dgm:cxn modelId="{10A3BA73-90A9-4FAA-9D5E-ED30A0C18605}" type="presParOf" srcId="{D8D7F4C8-E678-457C-A9EF-7A4A33CC9AC2}" destId="{2840AC19-DFD3-43D1-B3A7-62C829152D76}" srcOrd="1" destOrd="0" presId="urn:microsoft.com/office/officeart/2005/8/layout/hierarchy1"/>
    <dgm:cxn modelId="{EBA3FF75-C91B-4162-947E-35624B03A02C}" type="presParOf" srcId="{816B6E0E-BD22-4C06-8891-C3007CE01A11}" destId="{A3E57B86-C67E-4667-9E67-6A92C0B72FFC}" srcOrd="2" destOrd="0" presId="urn:microsoft.com/office/officeart/2005/8/layout/hierarchy1"/>
    <dgm:cxn modelId="{328D1A8A-D554-46DF-921E-11A6AA603D5F}" type="presParOf" srcId="{A3E57B86-C67E-4667-9E67-6A92C0B72FFC}" destId="{A5D43075-2B8C-46CC-BC20-D2DB917AE42E}" srcOrd="0" destOrd="0" presId="urn:microsoft.com/office/officeart/2005/8/layout/hierarchy1"/>
    <dgm:cxn modelId="{CB655AA5-D980-46A8-AC1C-634A81F11AAA}" type="presParOf" srcId="{A5D43075-2B8C-46CC-BC20-D2DB917AE42E}" destId="{F61DA2CE-E00C-4593-95CE-9699D76120E1}" srcOrd="0" destOrd="0" presId="urn:microsoft.com/office/officeart/2005/8/layout/hierarchy1"/>
    <dgm:cxn modelId="{2F293F5E-DAB6-4C48-A170-EB5DB501FE6C}" type="presParOf" srcId="{A5D43075-2B8C-46CC-BC20-D2DB917AE42E}" destId="{AB76A396-2EFA-4333-9464-54903C8F7895}" srcOrd="1" destOrd="0" presId="urn:microsoft.com/office/officeart/2005/8/layout/hierarchy1"/>
    <dgm:cxn modelId="{90E664F1-BE33-4D0D-9B6D-9475F31B64D6}" type="presParOf" srcId="{A3E57B86-C67E-4667-9E67-6A92C0B72FFC}" destId="{6F84C7B1-01BB-47C6-ABB2-2033400C4607}" srcOrd="1" destOrd="0" presId="urn:microsoft.com/office/officeart/2005/8/layout/hierarchy1"/>
    <dgm:cxn modelId="{7A1AC2FF-7F63-409F-8178-5700ABBDD30A}" type="presParOf" srcId="{816B6E0E-BD22-4C06-8891-C3007CE01A11}" destId="{778A3C0A-7DDA-4032-9AAE-B087E07EA3ED}" srcOrd="3" destOrd="0" presId="urn:microsoft.com/office/officeart/2005/8/layout/hierarchy1"/>
    <dgm:cxn modelId="{89A16668-522C-463C-970A-8EBA150512C5}" type="presParOf" srcId="{778A3C0A-7DDA-4032-9AAE-B087E07EA3ED}" destId="{E8E11852-E3DE-48E0-97D3-BB462772B8AA}" srcOrd="0" destOrd="0" presId="urn:microsoft.com/office/officeart/2005/8/layout/hierarchy1"/>
    <dgm:cxn modelId="{A712C5A0-2B78-4D8B-8285-0918A6B0D2C2}" type="presParOf" srcId="{E8E11852-E3DE-48E0-97D3-BB462772B8AA}" destId="{EC2C629D-3734-46D5-8AF6-AAAEEF60B724}" srcOrd="0" destOrd="0" presId="urn:microsoft.com/office/officeart/2005/8/layout/hierarchy1"/>
    <dgm:cxn modelId="{EDFD3BE4-43AE-46B1-879A-605CA6DAB8D6}" type="presParOf" srcId="{E8E11852-E3DE-48E0-97D3-BB462772B8AA}" destId="{B85ABBD3-2289-44F2-B510-898A90246657}" srcOrd="1" destOrd="0" presId="urn:microsoft.com/office/officeart/2005/8/layout/hierarchy1"/>
    <dgm:cxn modelId="{A0596D83-2B38-424E-8162-70791CDF9082}" type="presParOf" srcId="{778A3C0A-7DDA-4032-9AAE-B087E07EA3ED}" destId="{1B9C4815-2E1C-4137-BC9F-3711933055B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FCD95-0BB0-4FED-ADEC-3A39C6A01604}">
      <dsp:nvSpPr>
        <dsp:cNvPr id="0" name=""/>
        <dsp:cNvSpPr/>
      </dsp:nvSpPr>
      <dsp:spPr>
        <a:xfrm>
          <a:off x="3039" y="800907"/>
          <a:ext cx="2170061" cy="13779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57832CC-631D-4E45-BD36-81557F987CFF}">
      <dsp:nvSpPr>
        <dsp:cNvPr id="0" name=""/>
        <dsp:cNvSpPr/>
      </dsp:nvSpPr>
      <dsp:spPr>
        <a:xfrm>
          <a:off x="244157" y="1029969"/>
          <a:ext cx="2170061" cy="13779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Full Statistics of warehouses,   Products and stock</a:t>
          </a:r>
        </a:p>
      </dsp:txBody>
      <dsp:txXfrm>
        <a:off x="284517" y="1070329"/>
        <a:ext cx="2089341" cy="1297269"/>
      </dsp:txXfrm>
    </dsp:sp>
    <dsp:sp modelId="{518264F6-FF60-4AFA-9272-1F37DCB03DB4}">
      <dsp:nvSpPr>
        <dsp:cNvPr id="0" name=""/>
        <dsp:cNvSpPr/>
      </dsp:nvSpPr>
      <dsp:spPr>
        <a:xfrm>
          <a:off x="2655337" y="800907"/>
          <a:ext cx="2170061" cy="13779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B7491B2-288E-44C1-9CE4-AAAEABE69738}">
      <dsp:nvSpPr>
        <dsp:cNvPr id="0" name=""/>
        <dsp:cNvSpPr/>
      </dsp:nvSpPr>
      <dsp:spPr>
        <a:xfrm>
          <a:off x="2896455" y="1029969"/>
          <a:ext cx="2170061" cy="13779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Each warehouse statistics</a:t>
          </a:r>
        </a:p>
      </dsp:txBody>
      <dsp:txXfrm>
        <a:off x="2936815" y="1070329"/>
        <a:ext cx="2089341" cy="1297269"/>
      </dsp:txXfrm>
    </dsp:sp>
    <dsp:sp modelId="{F61DA2CE-E00C-4593-95CE-9699D76120E1}">
      <dsp:nvSpPr>
        <dsp:cNvPr id="0" name=""/>
        <dsp:cNvSpPr/>
      </dsp:nvSpPr>
      <dsp:spPr>
        <a:xfrm>
          <a:off x="5307634" y="800907"/>
          <a:ext cx="2170061" cy="13779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76A396-2EFA-4333-9464-54903C8F7895}">
      <dsp:nvSpPr>
        <dsp:cNvPr id="0" name=""/>
        <dsp:cNvSpPr/>
      </dsp:nvSpPr>
      <dsp:spPr>
        <a:xfrm>
          <a:off x="5548752" y="1029969"/>
          <a:ext cx="2170061" cy="13779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Low stock taple</a:t>
          </a:r>
        </a:p>
      </dsp:txBody>
      <dsp:txXfrm>
        <a:off x="5589112" y="1070329"/>
        <a:ext cx="2089341" cy="1297269"/>
      </dsp:txXfrm>
    </dsp:sp>
    <dsp:sp modelId="{EC2C629D-3734-46D5-8AF6-AAAEEF60B724}">
      <dsp:nvSpPr>
        <dsp:cNvPr id="0" name=""/>
        <dsp:cNvSpPr/>
      </dsp:nvSpPr>
      <dsp:spPr>
        <a:xfrm>
          <a:off x="7959932" y="800907"/>
          <a:ext cx="2170061" cy="13779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85ABBD3-2289-44F2-B510-898A90246657}">
      <dsp:nvSpPr>
        <dsp:cNvPr id="0" name=""/>
        <dsp:cNvSpPr/>
      </dsp:nvSpPr>
      <dsp:spPr>
        <a:xfrm>
          <a:off x="8201050" y="1029969"/>
          <a:ext cx="2170061" cy="13779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Average sock category chart</a:t>
          </a:r>
        </a:p>
      </dsp:txBody>
      <dsp:txXfrm>
        <a:off x="8241410" y="1070329"/>
        <a:ext cx="2089341" cy="12972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FCD95-0BB0-4FED-ADEC-3A39C6A01604}">
      <dsp:nvSpPr>
        <dsp:cNvPr id="0" name=""/>
        <dsp:cNvSpPr/>
      </dsp:nvSpPr>
      <dsp:spPr>
        <a:xfrm>
          <a:off x="2955" y="1275994"/>
          <a:ext cx="2110322" cy="13400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57832CC-631D-4E45-BD36-81557F987CFF}">
      <dsp:nvSpPr>
        <dsp:cNvPr id="0" name=""/>
        <dsp:cNvSpPr/>
      </dsp:nvSpPr>
      <dsp:spPr>
        <a:xfrm>
          <a:off x="237435" y="1498750"/>
          <a:ext cx="2110322" cy="13400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Fetching Data</a:t>
          </a:r>
        </a:p>
      </dsp:txBody>
      <dsp:txXfrm>
        <a:off x="276684" y="1537999"/>
        <a:ext cx="2031824" cy="1261556"/>
      </dsp:txXfrm>
    </dsp:sp>
    <dsp:sp modelId="{518264F6-FF60-4AFA-9272-1F37DCB03DB4}">
      <dsp:nvSpPr>
        <dsp:cNvPr id="0" name=""/>
        <dsp:cNvSpPr/>
      </dsp:nvSpPr>
      <dsp:spPr>
        <a:xfrm>
          <a:off x="2582238" y="1275994"/>
          <a:ext cx="2110322" cy="13400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B7491B2-288E-44C1-9CE4-AAAEABE69738}">
      <dsp:nvSpPr>
        <dsp:cNvPr id="0" name=""/>
        <dsp:cNvSpPr/>
      </dsp:nvSpPr>
      <dsp:spPr>
        <a:xfrm>
          <a:off x="2816718" y="1498750"/>
          <a:ext cx="2110322" cy="13400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Pagination </a:t>
          </a:r>
        </a:p>
      </dsp:txBody>
      <dsp:txXfrm>
        <a:off x="2855967" y="1537999"/>
        <a:ext cx="2031824" cy="1261556"/>
      </dsp:txXfrm>
    </dsp:sp>
    <dsp:sp modelId="{F61DA2CE-E00C-4593-95CE-9699D76120E1}">
      <dsp:nvSpPr>
        <dsp:cNvPr id="0" name=""/>
        <dsp:cNvSpPr/>
      </dsp:nvSpPr>
      <dsp:spPr>
        <a:xfrm>
          <a:off x="5161521" y="1275994"/>
          <a:ext cx="2110322" cy="13400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76A396-2EFA-4333-9464-54903C8F7895}">
      <dsp:nvSpPr>
        <dsp:cNvPr id="0" name=""/>
        <dsp:cNvSpPr/>
      </dsp:nvSpPr>
      <dsp:spPr>
        <a:xfrm>
          <a:off x="5396001" y="1498750"/>
          <a:ext cx="2110322" cy="13400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Add functionality</a:t>
          </a:r>
        </a:p>
      </dsp:txBody>
      <dsp:txXfrm>
        <a:off x="5435250" y="1537999"/>
        <a:ext cx="2031824" cy="1261556"/>
      </dsp:txXfrm>
    </dsp:sp>
    <dsp:sp modelId="{EC2C629D-3734-46D5-8AF6-AAAEEF60B724}">
      <dsp:nvSpPr>
        <dsp:cNvPr id="0" name=""/>
        <dsp:cNvSpPr/>
      </dsp:nvSpPr>
      <dsp:spPr>
        <a:xfrm>
          <a:off x="7740804" y="1275994"/>
          <a:ext cx="2110322" cy="13400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85ABBD3-2289-44F2-B510-898A90246657}">
      <dsp:nvSpPr>
        <dsp:cNvPr id="0" name=""/>
        <dsp:cNvSpPr/>
      </dsp:nvSpPr>
      <dsp:spPr>
        <a:xfrm>
          <a:off x="7975284" y="1498750"/>
          <a:ext cx="2110322" cy="13400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Delete functionality</a:t>
          </a:r>
        </a:p>
      </dsp:txBody>
      <dsp:txXfrm>
        <a:off x="8014533" y="1537999"/>
        <a:ext cx="2031824" cy="12615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E99E25-5B65-D93A-3010-8B947D67E6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EB28A-33CC-6CF5-1214-F2C3205F6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88634-FBA9-41D6-8B35-EE3A7D816B7C}" type="datetimeFigureOut">
              <a:rPr lang="en-US" smtClean="0"/>
              <a:t>11/9/2024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63414-6160-FF79-B3F6-CD615625C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3E93F-BDEC-C5F7-2553-8324882C41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C78D2-97D1-4B37-BDD1-08A09BD4CA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135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11/9/2024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8A5D0-A547-2A49-C6EB-7B486BD59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FC9AF7-0D0A-3906-3A3B-CC0C4702B1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742F57-7393-C70D-32A3-F0E4B8EB37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FDE27-AD25-8197-3B40-21DAB2F8B0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939589-3E79-4C82-AA4A-FE78234FAA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80774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886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413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4238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5989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734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5758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9172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5440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98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93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98527-6212-5137-7B99-328B6F368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89B224-C4D6-1718-9BE7-1368FE1064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99EAF1-2C9B-628A-7D9C-DE7B13747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D2E42-8069-83B4-241D-13D5D75E64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939589-3E79-4C82-AA4A-FE78234FAA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0712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1674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5735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6147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BB8B8-CEAC-9DD5-D853-529A6FE42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3E0750-5F5F-CC9E-783D-BCD42836DB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9A05A5-5F5C-F530-C72A-68BEBD787E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0B2CB-E1AF-2479-7869-B6892B31E4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9683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6C5B5-6684-39CE-C7AD-496ABCFDD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998850-9994-B311-B907-B0CFAAC3F4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2464CE-1903-CD49-9342-92FF38C247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52268-9D17-FF9B-4CB7-7001FE35F9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692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82F28-4731-16C4-5D6A-119C0F0FF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F0B76F-48B3-70AC-2E26-16C2B72D34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FC2793-058D-2D7C-1FC2-11F12044DE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57349-7CD0-4EA9-E461-2E62A5BCCA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939589-3E79-4C82-AA4A-FE78234FAA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6646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95D0D-8144-BF65-9412-9045844CF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47277B-A2C2-0A19-DB29-93B8DF22C2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733BDF-448A-3B13-01C3-11CD0FB35E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7084B0-0CED-AD70-F6C4-8F725DBBFA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939589-3E79-4C82-AA4A-FE78234FAA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4846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103C7-8B11-AA09-EDD5-F67E5CAC9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91C7B4-AB83-9963-5BFC-F0F9A94DE1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9F7955-6224-E776-DD65-987C38DD4C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DF540-F773-6C62-0036-5178F3687E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939589-3E79-4C82-AA4A-FE78234FAA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7871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796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230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23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420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61510" y="2744546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59" y="640080"/>
            <a:ext cx="4815836" cy="210312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183E8BD-29F0-8F9F-FC7D-73F8067BCDD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C983CA3-739C-6C20-AFE0-0997370354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31427" y="640080"/>
            <a:ext cx="5122889" cy="2103120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lnSpc>
                <a:spcPct val="110000"/>
              </a:lnSpc>
              <a:buNone/>
              <a:defRPr sz="1800">
                <a:solidFill>
                  <a:schemeClr val="tx1"/>
                </a:solidFill>
              </a:defRPr>
            </a:lvl1pPr>
            <a:lvl2pPr marL="228600">
              <a:lnSpc>
                <a:spcPct val="100000"/>
              </a:lnSpc>
              <a:defRPr sz="1600">
                <a:solidFill>
                  <a:schemeClr val="tx1"/>
                </a:solidFill>
              </a:defRPr>
            </a:lvl2pPr>
            <a:lvl3pPr marL="457200">
              <a:lnSpc>
                <a:spcPct val="100000"/>
              </a:lnSpc>
              <a:defRPr sz="1400">
                <a:solidFill>
                  <a:schemeClr val="tx1"/>
                </a:solidFill>
              </a:defRPr>
            </a:lvl3pPr>
            <a:lvl4pPr marL="685800">
              <a:lnSpc>
                <a:spcPct val="100000"/>
              </a:lnSpc>
              <a:defRPr sz="1200">
                <a:solidFill>
                  <a:schemeClr val="tx1"/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C9F29C-BBE9-AFB4-AFC6-30BCA4EB2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C4D286-C480-B4CF-4406-CACC323F9FAD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280160" y="3017520"/>
            <a:ext cx="10374152" cy="3208866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BEE2817-4518-D59A-BD13-29A3D4FE64F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539516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905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4970638"/>
            <a:ext cx="9144000" cy="1280160"/>
          </a:xfrm>
        </p:spPr>
        <p:txBody>
          <a:bodyPr lIns="0" tIns="0" rIns="0" bIns="0" anchor="b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0626849-9D2D-3C95-8C10-FA8F325F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685800"/>
            <a:ext cx="4937760" cy="402336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>
              <a:spcBef>
                <a:spcPts val="1200"/>
              </a:spcBef>
              <a:defRPr sz="1800"/>
            </a:lvl2pPr>
            <a:lvl3pPr marL="914400">
              <a:spcBef>
                <a:spcPts val="1200"/>
              </a:spcBef>
              <a:defRPr sz="1800"/>
            </a:lvl3pPr>
            <a:lvl4pPr marL="1371600">
              <a:spcBef>
                <a:spcPts val="1200"/>
              </a:spcBef>
              <a:defRPr sz="1800"/>
            </a:lvl4pPr>
            <a:lvl5pPr marL="18288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04755" y="685800"/>
            <a:ext cx="4937760" cy="4023360"/>
          </a:xfrm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800"/>
            </a:lvl2pPr>
            <a:lvl3pPr>
              <a:spcBef>
                <a:spcPts val="1200"/>
              </a:spcBef>
              <a:defRPr sz="1800"/>
            </a:lvl3pPr>
            <a:lvl4pPr>
              <a:spcBef>
                <a:spcPts val="1200"/>
              </a:spcBef>
              <a:defRPr sz="1800"/>
            </a:lvl4pPr>
            <a:lvl5pPr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17D91C-F78C-0E4C-FB27-7112AB840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22570" y="5680647"/>
            <a:ext cx="465456" cy="581432"/>
            <a:chOff x="7843462" y="2744546"/>
            <a:chExt cx="465456" cy="581432"/>
          </a:xfrm>
        </p:grpSpPr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C935CF3-75DF-0DC7-1B2A-E0E0205DF64B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Graphic 13">
              <a:extLst>
                <a:ext uri="{FF2B5EF4-FFF2-40B4-BE49-F238E27FC236}">
                  <a16:creationId xmlns:a16="http://schemas.microsoft.com/office/drawing/2014/main" id="{D5782BEB-6319-DEC1-F9ED-BA9201C6B9B7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6E59DFAF-9794-BD12-D89A-422FFFFCE023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6444A47-BCB3-5C86-F2B8-25092BE8D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48C53D-49AB-C003-70E8-5117AF079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6BC1DE-6696-3408-564E-2D73B1266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711518" y="5393214"/>
            <a:ext cx="1097341" cy="736658"/>
            <a:chOff x="10508317" y="446637"/>
            <a:chExt cx="1097341" cy="736658"/>
          </a:xfrm>
        </p:grpSpPr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268EB1E4-29D6-C3F5-BCBB-FB7E7EE5C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08317" y="492206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Graphic 16">
              <a:extLst>
                <a:ext uri="{FF2B5EF4-FFF2-40B4-BE49-F238E27FC236}">
                  <a16:creationId xmlns:a16="http://schemas.microsoft.com/office/drawing/2014/main" id="{09524D46-140F-2F4F-430B-F59815A07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477944" y="1055581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Graphic 14">
              <a:extLst>
                <a:ext uri="{FF2B5EF4-FFF2-40B4-BE49-F238E27FC236}">
                  <a16:creationId xmlns:a16="http://schemas.microsoft.com/office/drawing/2014/main" id="{AC75143B-C717-8D04-743C-B40FB5EFB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41555" y="446637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376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40080"/>
            <a:ext cx="10087699" cy="1280160"/>
          </a:xfrm>
        </p:spPr>
        <p:txBody>
          <a:bodyPr lIns="0" tIns="0" rIns="0" bIns="0" anchor="b" anchorCtr="0"/>
          <a:lstStyle>
            <a:lvl1pPr>
              <a:defRPr sz="4000" b="1" cap="all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6B8DF0-B7E6-5032-C3C7-E457E793B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80160" y="2103119"/>
            <a:ext cx="10087699" cy="4114800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5F4D40-ADE4-5EEB-436C-8563A49C5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bbles and Title 1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 lIns="0" tIns="0" rIns="0" anchor="b"/>
          <a:lstStyle>
            <a:lvl1pPr algn="r">
              <a:lnSpc>
                <a:spcPts val="4800"/>
              </a:lnSpc>
              <a:defRPr sz="48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FC9B12A4-113B-B3F6-5926-5C2A6F504A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71606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0609" y="3127248"/>
            <a:ext cx="6117381" cy="301752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F51D36-DB19-27CD-47E0-A4261648D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8614240">
            <a:off x="3975343" y="2819532"/>
            <a:ext cx="465456" cy="581432"/>
            <a:chOff x="7843462" y="2744546"/>
            <a:chExt cx="465456" cy="581432"/>
          </a:xfrm>
        </p:grpSpPr>
        <p:sp>
          <p:nvSpPr>
            <p:cNvPr id="4" name="Graphic 12">
              <a:extLst>
                <a:ext uri="{FF2B5EF4-FFF2-40B4-BE49-F238E27FC236}">
                  <a16:creationId xmlns:a16="http://schemas.microsoft.com/office/drawing/2014/main" id="{3EFED0E0-17D4-C5B0-09D0-B43338A856B3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Graphic 13">
              <a:extLst>
                <a:ext uri="{FF2B5EF4-FFF2-40B4-BE49-F238E27FC236}">
                  <a16:creationId xmlns:a16="http://schemas.microsoft.com/office/drawing/2014/main" id="{8F798BBE-9B6F-700D-08A1-09ABC5388CCE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Graphic 15">
              <a:extLst>
                <a:ext uri="{FF2B5EF4-FFF2-40B4-BE49-F238E27FC236}">
                  <a16:creationId xmlns:a16="http://schemas.microsoft.com/office/drawing/2014/main" id="{4AE2D1C5-9D85-9049-690C-3AFCE7E2DA56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0FE75D-ACD3-655E-58A7-8F2C18276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362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1509713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5B2B208-F5B9-0151-C982-A389CB0B2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0EEA6CA-DE1E-18ED-E69E-54A1372F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973C81-5E94-41F6-CE15-3B4763B3A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835B5C-F994-9D57-3118-919EE90F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6544" y="614202"/>
            <a:ext cx="5918072" cy="2276856"/>
          </a:xfrm>
        </p:spPr>
        <p:txBody>
          <a:bodyPr lIns="0" tIns="0" rIns="0" bIns="0" anchor="b"/>
          <a:lstStyle>
            <a:lvl1pPr algn="r">
              <a:lnSpc>
                <a:spcPts val="4000"/>
              </a:lnSpc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738AB3-8054-6E21-C34C-36AF3A31AC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80160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tIns="914400" anchor="t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D1B85-4BEF-C1C1-5619-B82E9E44A9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16548" y="3161752"/>
            <a:ext cx="5918068" cy="3144965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2pPr>
            <a:lvl3pPr marL="9144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3pPr>
            <a:lvl4pPr marL="13716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4pPr>
            <a:lvl5pPr marL="1828800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52402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9872E9-2F0D-2FEB-0974-F0BBBC5E03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238999" y="6356350"/>
            <a:ext cx="379561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9670435">
            <a:off x="7632743" y="794953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01D87F51-D69B-9038-0566-4FDC355AB6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7587" y="411831"/>
            <a:ext cx="3521337" cy="3521344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51239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640080"/>
            <a:ext cx="10302240" cy="1852046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588447"/>
            <a:ext cx="7853678" cy="726645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7659974" y="445645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5DDB7824-50BA-B12F-AD49-CA8953CA3A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36252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52645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4800" y="640080"/>
            <a:ext cx="7498080" cy="1280160"/>
          </a:xfrm>
        </p:spPr>
        <p:txBody>
          <a:bodyPr lIns="0" tIns="0" rIns="0" bIns="0" anchor="b" anchorCtr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2376"/>
            <a:ext cx="520991" cy="517379"/>
          </a:xfrm>
        </p:spPr>
        <p:txBody>
          <a:bodyPr anchor="t" anchorCtr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17615" y="895646"/>
            <a:ext cx="1956925" cy="195692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" anchor="t" anchorCtr="0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4800" y="2194560"/>
            <a:ext cx="7498080" cy="40233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defRPr sz="1600"/>
            </a:lvl2pPr>
            <a:lvl3pPr marL="457200">
              <a:defRPr sz="1400"/>
            </a:lvl3pPr>
            <a:lvl4pPr marL="685800">
              <a:defRPr sz="12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8B5E78-A531-681D-1312-F21B52D0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70685" y="620661"/>
            <a:ext cx="403448" cy="381782"/>
            <a:chOff x="10969280" y="1780012"/>
            <a:chExt cx="403448" cy="381782"/>
          </a:xfrm>
        </p:grpSpPr>
        <p:sp>
          <p:nvSpPr>
            <p:cNvPr id="17" name="Graphic 10">
              <a:extLst>
                <a:ext uri="{FF2B5EF4-FFF2-40B4-BE49-F238E27FC236}">
                  <a16:creationId xmlns:a16="http://schemas.microsoft.com/office/drawing/2014/main" id="{AAD06B87-D9B2-4F94-B734-A8F039A20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81590" y="2070656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Graphic 11">
              <a:extLst>
                <a:ext uri="{FF2B5EF4-FFF2-40B4-BE49-F238E27FC236}">
                  <a16:creationId xmlns:a16="http://schemas.microsoft.com/office/drawing/2014/main" id="{BB13A13C-36EA-4B13-9175-C5FE95B34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969280" y="1780012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5189CAD3-7011-6481-11F8-05B5CB106F0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7CB27F-7A56-A747-A4D6-5627C2463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+ Subtitle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3383280"/>
            <a:ext cx="10302240" cy="1852046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966886"/>
            <a:ext cx="10302237" cy="397191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97692" y="62029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912362-D30D-7B0B-BA94-0993B1EBC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2775857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64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85800"/>
            <a:ext cx="9137012" cy="1280160"/>
          </a:xfrm>
        </p:spPr>
        <p:txBody>
          <a:bodyPr lIns="0" tIns="0" rIns="0" bIns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F91A5DB-A2CA-1D70-9A06-3869A288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2327440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23402" y="2327441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D6A69CF-70D6-AB12-CD8B-FD75B7EE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EFE408-BFE1-16DC-F7C6-47F55C171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992" y="0"/>
            <a:ext cx="5779008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572" y="685800"/>
            <a:ext cx="4754880" cy="567055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C0ED5DD-6381-0FFD-7B45-D21179A3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042E432-AE48-385B-DEA1-32129394CE7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279526" y="1533524"/>
            <a:ext cx="4663440" cy="1895475"/>
          </a:xfrm>
        </p:spPr>
        <p:txBody>
          <a:bodyPr lIns="0" tIns="0" rIns="0" bIns="0" anchor="t" anchorCtr="0">
            <a:noAutofit/>
          </a:bodyPr>
          <a:lstStyle>
            <a:lvl1pPr marL="342900" indent="-512064">
              <a:spcBef>
                <a:spcPts val="1000"/>
              </a:spcBef>
              <a:buFont typeface="+mj-lt"/>
              <a:buAutoNum type="arabicPeriod"/>
              <a:defRPr sz="1800"/>
            </a:lvl1pPr>
            <a:lvl2pPr marL="1028700" indent="-342900">
              <a:spcBef>
                <a:spcPts val="1200"/>
              </a:spcBef>
              <a:buFont typeface="+mj-lt"/>
              <a:buAutoNum type="alphaLcPeriod"/>
              <a:defRPr sz="1800"/>
            </a:lvl2pPr>
            <a:lvl3pPr marL="1257300" indent="-342900">
              <a:spcBef>
                <a:spcPts val="1200"/>
              </a:spcBef>
              <a:buFont typeface="+mj-lt"/>
              <a:buAutoNum type="arabicParenR"/>
              <a:defRPr sz="1800"/>
            </a:lvl3pPr>
            <a:lvl4pPr marL="1714500" indent="-342900">
              <a:spcBef>
                <a:spcPts val="1200"/>
              </a:spcBef>
              <a:buFont typeface="+mj-lt"/>
              <a:buAutoNum type="alphaLcParenR"/>
              <a:defRPr sz="1800"/>
            </a:lvl4pPr>
            <a:lvl5pPr marL="2228850" indent="-400050">
              <a:spcBef>
                <a:spcPts val="1200"/>
              </a:spcBef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F111B2E-0535-57E2-FE92-620F9307A95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0160" y="3482974"/>
            <a:ext cx="4663440" cy="1190033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spcBef>
                <a:spcPts val="1200"/>
              </a:spcBef>
              <a:buNone/>
              <a:defRPr sz="1600"/>
            </a:lvl2pPr>
            <a:lvl3pPr marL="914400" indent="0">
              <a:spcBef>
                <a:spcPts val="1200"/>
              </a:spcBef>
              <a:buNone/>
              <a:defRPr sz="1400"/>
            </a:lvl3pPr>
            <a:lvl4pPr marL="1371600" indent="0">
              <a:spcBef>
                <a:spcPts val="1200"/>
              </a:spcBef>
              <a:buNone/>
              <a:defRPr sz="1200"/>
            </a:lvl4pPr>
            <a:lvl5pPr marL="1828800" indent="0">
              <a:spcBef>
                <a:spcPts val="12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1280160" y="4692058"/>
            <a:ext cx="4663440" cy="1584918"/>
          </a:xfrm>
        </p:spPr>
        <p:txBody>
          <a:bodyPr lIns="0" tIns="0" rIns="0" bIns="0" anchor="t" anchorCtr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600"/>
            </a:lvl2pPr>
            <a:lvl3pPr>
              <a:spcBef>
                <a:spcPts val="1200"/>
              </a:spcBef>
              <a:defRPr sz="1400"/>
            </a:lvl3pPr>
            <a:lvl4pPr>
              <a:spcBef>
                <a:spcPts val="1200"/>
              </a:spcBef>
              <a:defRPr sz="1200"/>
            </a:lvl4pPr>
            <a:lvl5pPr>
              <a:spcBef>
                <a:spcPts val="1200"/>
              </a:spcBef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4C23E1A-9E5E-DA12-8E11-83F48676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FE6E42-6A8F-C459-87EE-E2A5BAFA8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32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 lIns="0" tIns="0" rIns="0" bIns="0" anchor="ctr" anchorCtr="0"/>
          <a:lstStyle>
            <a:lvl1pPr algn="l">
              <a:lnSpc>
                <a:spcPts val="4000"/>
              </a:lnSpc>
              <a:spcBef>
                <a:spcPts val="1000"/>
              </a:spcBef>
              <a:defRPr sz="4000" b="1" i="0" cap="all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FB40175-FA51-DA14-A5B2-CD06DE6ECC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lnSpc>
                <a:spcPct val="110000"/>
              </a:lnSpc>
              <a:defRPr sz="1600"/>
            </a:lvl2pPr>
            <a:lvl3pPr marL="457200">
              <a:lnSpc>
                <a:spcPct val="110000"/>
              </a:lnSpc>
              <a:defRPr sz="1400"/>
            </a:lvl3pPr>
            <a:lvl4pPr marL="685800">
              <a:lnSpc>
                <a:spcPct val="110000"/>
              </a:lnSpc>
              <a:defRPr sz="1200"/>
            </a:lvl4pPr>
            <a:lvl5pPr marL="914400">
              <a:lnSpc>
                <a:spcPct val="11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089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95553" y="301752"/>
            <a:ext cx="5221224" cy="6263640"/>
          </a:xfrm>
        </p:spPr>
        <p:txBody>
          <a:bodyPr tIns="914400" anchor="t" anchorCtr="0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7A4AE671-C203-0370-2888-FC8F7D444D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434825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92BFA8-57AD-0B5C-2534-1E862B58D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5127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80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394" y="1"/>
            <a:ext cx="9918405" cy="164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5394" y="1825625"/>
            <a:ext cx="99184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6121" y="726630"/>
            <a:ext cx="520991" cy="51737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800" b="1" i="0" cap="all" spc="100" baseline="0"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F1C86-6A9C-D287-D381-5634A69BF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5394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B8477-3F24-EDCB-C8AC-8433636391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8999" y="6356350"/>
            <a:ext cx="41148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7" r:id="rId2"/>
    <p:sldLayoutId id="2147483728" r:id="rId3"/>
    <p:sldLayoutId id="2147483729" r:id="rId4"/>
    <p:sldLayoutId id="2147483710" r:id="rId5"/>
    <p:sldLayoutId id="2147483727" r:id="rId6"/>
    <p:sldLayoutId id="2147483701" r:id="rId7"/>
    <p:sldLayoutId id="2147483721" r:id="rId8"/>
    <p:sldLayoutId id="2147483720" r:id="rId9"/>
    <p:sldLayoutId id="2147483730" r:id="rId10"/>
    <p:sldLayoutId id="2147483722" r:id="rId11"/>
    <p:sldLayoutId id="2147483698" r:id="rId12"/>
    <p:sldLayoutId id="2147483732" r:id="rId13"/>
    <p:sldLayoutId id="2147483702" r:id="rId14"/>
    <p:sldLayoutId id="2147483703" r:id="rId15"/>
  </p:sldLayoutIdLst>
  <p:hf sldNum="0" hdr="0" ftr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bin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bin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bin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832CB03-1F8F-35A0-CBC6-BCBF8B703F9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ECC6F6-6110-BE4D-F443-CF1E0EE96D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69160" y="1398656"/>
            <a:ext cx="6747451" cy="3017520"/>
          </a:xfrm>
        </p:spPr>
        <p:txBody>
          <a:bodyPr>
            <a:normAutofit/>
          </a:bodyPr>
          <a:lstStyle/>
          <a:p>
            <a:pPr algn="l"/>
            <a:r>
              <a:rPr lang="en-US" sz="6000" dirty="0"/>
              <a:t>Koala Inventory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502696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8" y="357809"/>
            <a:ext cx="10043623" cy="3071191"/>
          </a:xfrm>
        </p:spPr>
        <p:txBody>
          <a:bodyPr/>
          <a:lstStyle/>
          <a:p>
            <a:r>
              <a:rPr lang="en-US" dirty="0"/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2069811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7B8245B-90F5-42D5-BB2F-B23140DB2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364" y="685800"/>
            <a:ext cx="9308808" cy="755073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b="1" kern="1200" cap="all" spc="0" baseline="0" dirty="0">
                <a:latin typeface="+mj-lt"/>
                <a:ea typeface="+mj-ea"/>
                <a:cs typeface="+mj-cs"/>
              </a:rPr>
              <a:t>MVC 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7797F8-6B41-2C25-F572-523E47EEBA8F}"/>
              </a:ext>
            </a:extLst>
          </p:cNvPr>
          <p:cNvSpPr txBox="1"/>
          <p:nvPr/>
        </p:nvSpPr>
        <p:spPr>
          <a:xfrm>
            <a:off x="1108364" y="2155989"/>
            <a:ext cx="5263861" cy="41971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sz="2400" b="1" dirty="0"/>
              <a:t>Disadvantages of Using a Normal MVC Project Structure: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endParaRPr lang="en-US" sz="500" b="1" dirty="0"/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b="1" dirty="0"/>
              <a:t>•  </a:t>
            </a:r>
            <a:r>
              <a:rPr lang="en-US" dirty="0"/>
              <a:t>Tightly Coupled Code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endParaRPr lang="en-US" sz="500" dirty="0"/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•  Limited Scalability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endParaRPr lang="en-US" sz="500" dirty="0"/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•  Difficulty in Unit Testing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endParaRPr lang="en-US" sz="500" dirty="0"/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•  Poor Reusability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endParaRPr lang="en-US" sz="500" dirty="0"/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•  Inflexibility in Data Access Layer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endParaRPr lang="en-US" sz="500" dirty="0"/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•  Violated SOLID Principles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endParaRPr lang="en-US" dirty="0"/>
          </a:p>
        </p:txBody>
      </p:sp>
      <p:pic>
        <p:nvPicPr>
          <p:cNvPr id="3" name="Picture 2" descr="A diagram of a system&#10;&#10;Description automatically generated">
            <a:extLst>
              <a:ext uri="{FF2B5EF4-FFF2-40B4-BE49-F238E27FC236}">
                <a16:creationId xmlns:a16="http://schemas.microsoft.com/office/drawing/2014/main" id="{8B96FF32-EF3A-7522-B06B-2AB9438D9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838" y="2611362"/>
            <a:ext cx="6133616" cy="37875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70169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7B8245B-90F5-42D5-BB2F-B23140DB2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85800"/>
            <a:ext cx="9137012" cy="1280160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b="1" kern="1200" cap="all" spc="0" baseline="0" dirty="0">
                <a:latin typeface="+mj-lt"/>
                <a:ea typeface="+mj-ea"/>
                <a:cs typeface="+mj-cs"/>
              </a:rPr>
              <a:t>Solution: repository pattern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7797F8-6B41-2C25-F572-523E47EEBA8F}"/>
              </a:ext>
            </a:extLst>
          </p:cNvPr>
          <p:cNvSpPr txBox="1"/>
          <p:nvPr/>
        </p:nvSpPr>
        <p:spPr>
          <a:xfrm>
            <a:off x="1280160" y="2503054"/>
            <a:ext cx="4846320" cy="38649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b="1" dirty="0"/>
              <a:t>Advantages: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endParaRPr lang="en-US" sz="1000" b="1" dirty="0"/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b="1" dirty="0"/>
              <a:t>•  </a:t>
            </a:r>
            <a:r>
              <a:rPr lang="en-US" dirty="0"/>
              <a:t>abstracts the data access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endParaRPr lang="en-US" sz="500" dirty="0"/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b="1" dirty="0"/>
              <a:t>•  </a:t>
            </a:r>
            <a:r>
              <a:rPr lang="en-US" dirty="0"/>
              <a:t>separates data access from business logic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endParaRPr lang="en-US" sz="5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b="1" dirty="0"/>
              <a:t>•  </a:t>
            </a:r>
            <a:r>
              <a:rPr lang="en-US" dirty="0"/>
              <a:t>supports dependency injection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endParaRPr lang="en-US" sz="5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b="1" dirty="0"/>
              <a:t>•  </a:t>
            </a:r>
            <a:r>
              <a:rPr lang="en-US" dirty="0"/>
              <a:t>flexibility in changing data source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0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b="1" dirty="0"/>
              <a:t>•  3 layers</a:t>
            </a:r>
            <a:endParaRPr lang="en-US" dirty="0"/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endParaRPr lang="en-US" dirty="0"/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endParaRPr lang="en-US" dirty="0"/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EF194AF-800C-9101-7FE7-97841C7C7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15" y="5382669"/>
            <a:ext cx="3270914" cy="789531"/>
          </a:xfrm>
          <a:prstGeom prst="rect">
            <a:avLst/>
          </a:prstGeom>
        </p:spPr>
      </p:pic>
      <p:pic>
        <p:nvPicPr>
          <p:cNvPr id="10" name="Picture 9" descr="A diagram of a system&#10;&#10;Description automatically generated">
            <a:extLst>
              <a:ext uri="{FF2B5EF4-FFF2-40B4-BE49-F238E27FC236}">
                <a16:creationId xmlns:a16="http://schemas.microsoft.com/office/drawing/2014/main" id="{9E6E050F-320D-1F87-F004-6EC8252E8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303" y="2222374"/>
            <a:ext cx="4564776" cy="414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841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7B8245B-90F5-42D5-BB2F-B23140DB2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85800"/>
            <a:ext cx="9137012" cy="1280160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b="1" kern="1200" cap="all" spc="0" baseline="0" dirty="0">
                <a:latin typeface="+mj-lt"/>
                <a:ea typeface="+mj-ea"/>
                <a:cs typeface="+mj-cs"/>
              </a:rPr>
              <a:t>Data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7797F8-6B41-2C25-F572-523E47EEBA8F}"/>
              </a:ext>
            </a:extLst>
          </p:cNvPr>
          <p:cNvSpPr txBox="1"/>
          <p:nvPr/>
        </p:nvSpPr>
        <p:spPr>
          <a:xfrm>
            <a:off x="1280160" y="2327440"/>
            <a:ext cx="4846320" cy="404057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sz="2400" b="1" dirty="0"/>
              <a:t>Includes: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endParaRPr lang="en-US" b="1" dirty="0"/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b="1" dirty="0"/>
              <a:t>•  </a:t>
            </a:r>
            <a:r>
              <a:rPr lang="en-US" dirty="0"/>
              <a:t>Database Context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endParaRPr lang="en-US" dirty="0"/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b="1" dirty="0"/>
              <a:t>•  </a:t>
            </a:r>
            <a:r>
              <a:rPr lang="en-US" dirty="0"/>
              <a:t>Migrations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endParaRPr lang="en-US" dirty="0"/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b="1" dirty="0"/>
              <a:t>•  </a:t>
            </a:r>
            <a:r>
              <a:rPr lang="en-US" dirty="0"/>
              <a:t>Models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endParaRPr lang="en-US" dirty="0"/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b="1" dirty="0"/>
              <a:t>•  </a:t>
            </a:r>
            <a:r>
              <a:rPr lang="en-US" dirty="0"/>
              <a:t>Data Seeds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endParaRPr lang="en-US" dirty="0"/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5828688-8F14-D589-ADAF-DF2476B01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842" y="2327441"/>
            <a:ext cx="3203439" cy="40405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64044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7B8245B-90F5-42D5-BB2F-B23140DB2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85800"/>
            <a:ext cx="9137012" cy="1280160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b="1" kern="1200" cap="all" spc="0" baseline="0" dirty="0">
                <a:latin typeface="+mj-lt"/>
                <a:ea typeface="+mj-ea"/>
                <a:cs typeface="+mj-cs"/>
              </a:rPr>
              <a:t>Repository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7797F8-6B41-2C25-F572-523E47EEBA8F}"/>
              </a:ext>
            </a:extLst>
          </p:cNvPr>
          <p:cNvSpPr txBox="1"/>
          <p:nvPr/>
        </p:nvSpPr>
        <p:spPr>
          <a:xfrm>
            <a:off x="1280160" y="2327440"/>
            <a:ext cx="4846320" cy="404057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sz="2400" b="1" dirty="0"/>
              <a:t>Includes: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endParaRPr lang="en-US" b="1" dirty="0"/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b="1" dirty="0"/>
              <a:t>•  </a:t>
            </a:r>
            <a:r>
              <a:rPr lang="en-US" dirty="0"/>
              <a:t>Interfaces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endParaRPr lang="en-US" dirty="0"/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b="1" dirty="0"/>
              <a:t>•  </a:t>
            </a:r>
            <a:r>
              <a:rPr lang="en-US" dirty="0"/>
              <a:t>Repositories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endParaRPr lang="en-US" dirty="0"/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3D96467-2879-7649-1714-E22B58DB4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656" y="2327441"/>
            <a:ext cx="4337811" cy="40405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74231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7B8245B-90F5-42D5-BB2F-B23140DB2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85800"/>
            <a:ext cx="9137012" cy="1280160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b="1" kern="1200" cap="all" spc="0" baseline="0" dirty="0">
                <a:latin typeface="+mj-lt"/>
                <a:ea typeface="+mj-ea"/>
                <a:cs typeface="+mj-cs"/>
              </a:rPr>
              <a:t>Generic repository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7797F8-6B41-2C25-F572-523E47EEBA8F}"/>
              </a:ext>
            </a:extLst>
          </p:cNvPr>
          <p:cNvSpPr txBox="1"/>
          <p:nvPr/>
        </p:nvSpPr>
        <p:spPr>
          <a:xfrm>
            <a:off x="1280160" y="2327440"/>
            <a:ext cx="4846320" cy="404057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sz="2400" b="1" dirty="0"/>
              <a:t>Includes: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endParaRPr lang="en-US" b="1" dirty="0"/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b="1" dirty="0"/>
              <a:t>•  </a:t>
            </a:r>
            <a:r>
              <a:rPr lang="en-US" dirty="0"/>
              <a:t>Centralized Logic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endParaRPr lang="en-US" dirty="0"/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b="1" dirty="0"/>
              <a:t>•  </a:t>
            </a:r>
            <a:r>
              <a:rPr lang="en-US" dirty="0"/>
              <a:t>Basic CRUD operations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endParaRPr lang="en-US" dirty="0"/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endParaRPr lang="en-US" dirty="0"/>
          </a:p>
        </p:txBody>
      </p:sp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1D7BED5-D3CA-0BF4-6139-BF1F68C5F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402" y="2996816"/>
            <a:ext cx="4846320" cy="27018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01650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7B8245B-90F5-42D5-BB2F-B23140DB2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85800"/>
            <a:ext cx="9137012" cy="1280160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b="1" kern="1200" cap="all" spc="0" baseline="0" dirty="0" err="1">
                <a:latin typeface="+mj-lt"/>
                <a:ea typeface="+mj-ea"/>
                <a:cs typeface="+mj-cs"/>
              </a:rPr>
              <a:t>UNIt</a:t>
            </a:r>
            <a:r>
              <a:rPr lang="en-US" b="1" kern="1200" cap="all" spc="0" baseline="0" dirty="0">
                <a:latin typeface="+mj-lt"/>
                <a:ea typeface="+mj-ea"/>
                <a:cs typeface="+mj-cs"/>
              </a:rPr>
              <a:t> of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7797F8-6B41-2C25-F572-523E47EEBA8F}"/>
              </a:ext>
            </a:extLst>
          </p:cNvPr>
          <p:cNvSpPr txBox="1"/>
          <p:nvPr/>
        </p:nvSpPr>
        <p:spPr>
          <a:xfrm>
            <a:off x="1280160" y="2327440"/>
            <a:ext cx="4846320" cy="404057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sz="2400" b="1" dirty="0"/>
              <a:t>Includes: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endParaRPr lang="en-US" sz="2400" b="1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b="1" dirty="0"/>
              <a:t>•  </a:t>
            </a:r>
            <a:r>
              <a:rPr lang="en-US" dirty="0"/>
              <a:t>All Repositories</a:t>
            </a:r>
            <a:endParaRPr lang="en-US" b="1" dirty="0"/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endParaRPr lang="en-US" b="1" dirty="0"/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b="1" dirty="0"/>
              <a:t>•  </a:t>
            </a:r>
            <a:r>
              <a:rPr lang="en-US" dirty="0"/>
              <a:t>All operations as a single transaction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endParaRPr lang="en-US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b="1" dirty="0"/>
              <a:t>•  </a:t>
            </a:r>
            <a:r>
              <a:rPr lang="en-US" dirty="0"/>
              <a:t>Single _Context 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endParaRPr lang="en-US" dirty="0"/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b="1" dirty="0"/>
              <a:t>•  </a:t>
            </a:r>
            <a:r>
              <a:rPr lang="en-US" dirty="0"/>
              <a:t>Complete</a:t>
            </a:r>
            <a:r>
              <a:rPr lang="en-US" b="1" dirty="0"/>
              <a:t> </a:t>
            </a:r>
            <a:r>
              <a:rPr lang="en-US" dirty="0"/>
              <a:t>method which saves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    changes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endParaRPr lang="en-US" sz="500" dirty="0"/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endParaRPr lang="en-US" dirty="0"/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endParaRPr lang="en-US" dirty="0"/>
          </a:p>
        </p:txBody>
      </p:sp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243DA535-C500-72AC-8A02-ABDD9D8DA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666" y="2088512"/>
            <a:ext cx="5521938" cy="42795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01608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7B8245B-90F5-42D5-BB2F-B23140DB2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85800"/>
            <a:ext cx="9137012" cy="1280160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b="1" kern="1200" cap="all" spc="0" baseline="0" dirty="0">
                <a:latin typeface="+mj-lt"/>
                <a:ea typeface="+mj-ea"/>
                <a:cs typeface="+mj-cs"/>
              </a:rPr>
              <a:t>Using </a:t>
            </a:r>
            <a:r>
              <a:rPr lang="en-US" b="1" kern="1200" cap="all" spc="0" baseline="0" dirty="0" err="1">
                <a:latin typeface="+mj-lt"/>
                <a:ea typeface="+mj-ea"/>
                <a:cs typeface="+mj-cs"/>
              </a:rPr>
              <a:t>UNIt</a:t>
            </a:r>
            <a:r>
              <a:rPr lang="en-US" b="1" kern="1200" cap="all" spc="0" baseline="0" dirty="0">
                <a:latin typeface="+mj-lt"/>
                <a:ea typeface="+mj-ea"/>
                <a:cs typeface="+mj-cs"/>
              </a:rPr>
              <a:t> of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7797F8-6B41-2C25-F572-523E47EEBA8F}"/>
              </a:ext>
            </a:extLst>
          </p:cNvPr>
          <p:cNvSpPr txBox="1"/>
          <p:nvPr/>
        </p:nvSpPr>
        <p:spPr>
          <a:xfrm>
            <a:off x="1280160" y="2327440"/>
            <a:ext cx="4846320" cy="404057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sz="2400" b="1" dirty="0"/>
              <a:t>Steps:</a:t>
            </a:r>
            <a:endParaRPr lang="en-US" b="1" dirty="0"/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b="1" dirty="0"/>
              <a:t>1-  </a:t>
            </a:r>
            <a:r>
              <a:rPr lang="en-US" dirty="0"/>
              <a:t>Register the unit of work as a service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endParaRPr lang="en-US" dirty="0"/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b="1" dirty="0"/>
              <a:t>2-  </a:t>
            </a:r>
            <a:r>
              <a:rPr lang="en-US" dirty="0"/>
              <a:t>Use Dependency injection to inject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      the unit of work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endParaRPr lang="en-US" dirty="0"/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b="1" dirty="0"/>
              <a:t>3-  </a:t>
            </a:r>
            <a:r>
              <a:rPr lang="en-US" dirty="0"/>
              <a:t>Use the methods inside</a:t>
            </a:r>
            <a:endParaRPr lang="en-US" b="1" dirty="0"/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endParaRPr lang="en-US" sz="500" dirty="0"/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endParaRPr lang="en-US" dirty="0"/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908EFA-28B3-F0A3-78E8-5B76AF41E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22" y="2654359"/>
            <a:ext cx="6245013" cy="580602"/>
          </a:xfrm>
          <a:prstGeom prst="rect">
            <a:avLst/>
          </a:prstGeom>
        </p:spPr>
      </p:pic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322AB089-DF8F-78EF-25FF-4D01C9F4D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622" y="3429000"/>
            <a:ext cx="6245013" cy="1561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B0EF94-3C88-2F1E-33D9-9CC49A4592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7940" y="5455858"/>
            <a:ext cx="7559695" cy="71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468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/>
          <a:lstStyle/>
          <a:p>
            <a:r>
              <a:rPr lang="en-US" dirty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3150224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E24D3-07BE-C483-3F42-95EEE8333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8" y="640080"/>
            <a:ext cx="9138460" cy="2103120"/>
          </a:xfrm>
        </p:spPr>
        <p:txBody>
          <a:bodyPr anchor="ctr">
            <a:normAutofit/>
          </a:bodyPr>
          <a:lstStyle/>
          <a:p>
            <a:r>
              <a:rPr lang="en-US" dirty="0"/>
              <a:t>Dashboard </a:t>
            </a:r>
            <a:r>
              <a:rPr lang="en-US" dirty="0" err="1"/>
              <a:t>BoldPoints</a:t>
            </a:r>
            <a:endParaRPr lang="en-US" dirty="0"/>
          </a:p>
        </p:txBody>
      </p:sp>
      <p:graphicFrame>
        <p:nvGraphicFramePr>
          <p:cNvPr id="65" name="Text Placeholder 62">
            <a:extLst>
              <a:ext uri="{FF2B5EF4-FFF2-40B4-BE49-F238E27FC236}">
                <a16:creationId xmlns:a16="http://schemas.microsoft.com/office/drawing/2014/main" id="{C7CD6338-5A50-4B39-F452-867C22A24BD5}"/>
              </a:ext>
            </a:extLst>
          </p:cNvPr>
          <p:cNvGraphicFramePr>
            <a:graphicFrameLocks noGrp="1"/>
          </p:cNvGraphicFramePr>
          <p:nvPr>
            <p:ph idx="21"/>
            <p:extLst>
              <p:ext uri="{D42A27DB-BD31-4B8C-83A1-F6EECF244321}">
                <p14:modId xmlns:p14="http://schemas.microsoft.com/office/powerpoint/2010/main" val="3180002491"/>
              </p:ext>
            </p:extLst>
          </p:nvPr>
        </p:nvGraphicFramePr>
        <p:xfrm>
          <a:off x="1280160" y="3017520"/>
          <a:ext cx="10374152" cy="3208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19664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14F1E-82E2-36AD-2BD9-FFBB040CF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5D065-3C01-11E8-B8FD-902D711B0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176" y="1273629"/>
            <a:ext cx="9137012" cy="128016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6074F30-A612-F86B-D826-A025DAF53CE3}"/>
              </a:ext>
            </a:extLst>
          </p:cNvPr>
          <p:cNvSpPr txBox="1">
            <a:spLocks/>
          </p:cNvSpPr>
          <p:nvPr/>
        </p:nvSpPr>
        <p:spPr>
          <a:xfrm>
            <a:off x="1013780" y="3429000"/>
            <a:ext cx="9347408" cy="19249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This inventory management system simplifies tracking inventory, orders, and deliveries with real-time stock updates and automated alerts, supporting multi-location and system integration.</a:t>
            </a:r>
          </a:p>
        </p:txBody>
      </p:sp>
    </p:spTree>
    <p:extLst>
      <p:ext uri="{BB962C8B-B14F-4D97-AF65-F5344CB8AC3E}">
        <p14:creationId xmlns:p14="http://schemas.microsoft.com/office/powerpoint/2010/main" val="2509602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47ABD4-990A-BAC8-69FC-AF4C84F3A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640080"/>
            <a:ext cx="4815836" cy="2103120"/>
          </a:xfrm>
        </p:spPr>
        <p:txBody>
          <a:bodyPr anchor="ctr">
            <a:normAutofit/>
          </a:bodyPr>
          <a:lstStyle/>
          <a:p>
            <a:r>
              <a:rPr lang="en-US" dirty="0"/>
              <a:t>Inventory Statistics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E6A21B-7748-174B-D77E-8EE0B288C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27" y="640080"/>
            <a:ext cx="5122889" cy="2103120"/>
          </a:xfrm>
        </p:spPr>
        <p:txBody>
          <a:bodyPr anchor="ctr">
            <a:normAutofit/>
          </a:bodyPr>
          <a:lstStyle/>
          <a:p>
            <a:r>
              <a:rPr lang="en-US" dirty="0"/>
              <a:t>Warehouse: Numbers of all warehouses in system</a:t>
            </a:r>
          </a:p>
          <a:p>
            <a:r>
              <a:rPr lang="en-US" dirty="0"/>
              <a:t>Total Products: Total numbers of products in warehouses</a:t>
            </a:r>
            <a:endParaRPr lang="ar-EG" dirty="0"/>
          </a:p>
          <a:p>
            <a:r>
              <a:rPr lang="en-US" dirty="0"/>
              <a:t>Total stock : Total stocks in all warehouse of all products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ECA3F5-5F49-F533-534B-4325E68F7F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3658"/>
          <a:stretch/>
        </p:blipFill>
        <p:spPr>
          <a:xfrm>
            <a:off x="1280160" y="3456114"/>
            <a:ext cx="10374152" cy="23316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38111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B4A8555D-2DFF-E6D8-3698-67C06B770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640080"/>
            <a:ext cx="4815836" cy="2103120"/>
          </a:xfrm>
        </p:spPr>
        <p:txBody>
          <a:bodyPr anchor="ctr">
            <a:normAutofit/>
          </a:bodyPr>
          <a:lstStyle/>
          <a:p>
            <a:r>
              <a:rPr lang="en-US" dirty="0"/>
              <a:t>Each warehouse Statistics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1E42FE3-72C0-8885-D01D-FC08E0DEC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27" y="640080"/>
            <a:ext cx="5122889" cy="2103120"/>
          </a:xfrm>
        </p:spPr>
        <p:txBody>
          <a:bodyPr anchor="ctr">
            <a:normAutofit/>
          </a:bodyPr>
          <a:lstStyle/>
          <a:p>
            <a:r>
              <a:rPr lang="en-US" dirty="0"/>
              <a:t>Warehouses Taps</a:t>
            </a:r>
          </a:p>
          <a:p>
            <a:r>
              <a:rPr lang="en-US" dirty="0"/>
              <a:t>Products in each category in selected warehouse</a:t>
            </a:r>
          </a:p>
          <a:p>
            <a:r>
              <a:rPr lang="en-US" dirty="0"/>
              <a:t>Supplier of each category in selected warehouse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61CC48-06A4-D517-BC75-6AA9B4006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766" y="2743199"/>
            <a:ext cx="8107959" cy="37499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1950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B4A8555D-2DFF-E6D8-3698-67C06B770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640080"/>
            <a:ext cx="4815836" cy="2103120"/>
          </a:xfrm>
        </p:spPr>
        <p:txBody>
          <a:bodyPr anchor="ctr">
            <a:normAutofit/>
          </a:bodyPr>
          <a:lstStyle/>
          <a:p>
            <a:r>
              <a:rPr lang="en-US"/>
              <a:t>Low stock products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1E42FE3-72C0-8885-D01D-FC08E0DEC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27" y="640080"/>
            <a:ext cx="5122889" cy="2103120"/>
          </a:xfrm>
        </p:spPr>
        <p:txBody>
          <a:bodyPr anchor="ctr">
            <a:normAutofit/>
          </a:bodyPr>
          <a:lstStyle/>
          <a:p>
            <a:r>
              <a:rPr lang="en-US" dirty="0"/>
              <a:t>Table contain each product </a:t>
            </a:r>
            <a:r>
              <a:rPr lang="ar-EG" dirty="0"/>
              <a:t> </a:t>
            </a:r>
            <a:r>
              <a:rPr lang="en-US" dirty="0"/>
              <a:t>in selected warehouse which current stock is less than minimum stock required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61CC48-06A4-D517-BC75-6AA9B4006B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060" r="-1" b="26838"/>
          <a:stretch/>
        </p:blipFill>
        <p:spPr>
          <a:xfrm>
            <a:off x="1280160" y="3017520"/>
            <a:ext cx="10374152" cy="32088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9954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B4A8555D-2DFF-E6D8-3698-67C06B770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640080"/>
            <a:ext cx="4815836" cy="2103120"/>
          </a:xfrm>
        </p:spPr>
        <p:txBody>
          <a:bodyPr anchor="ctr">
            <a:normAutofit/>
          </a:bodyPr>
          <a:lstStyle/>
          <a:p>
            <a:r>
              <a:rPr lang="en-US"/>
              <a:t>Average Stock by category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1E42FE3-72C0-8885-D01D-FC08E0DEC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27" y="640080"/>
            <a:ext cx="5122889" cy="2103120"/>
          </a:xfrm>
        </p:spPr>
        <p:txBody>
          <a:bodyPr anchor="ctr">
            <a:normAutofit/>
          </a:bodyPr>
          <a:lstStyle/>
          <a:p>
            <a:r>
              <a:rPr lang="en-US" dirty="0"/>
              <a:t>Average of products in each category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61CC48-06A4-D517-BC75-6AA9B4006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883140" y="3017520"/>
            <a:ext cx="9168192" cy="32088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22122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FAE48-8203-066A-7CA2-693FDA8B6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5D8C3-AA5F-64FD-39BB-F63DF69AAE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/>
          <a:lstStyle/>
          <a:p>
            <a:r>
              <a:rPr lang="en-US" dirty="0"/>
              <a:t>INVENTORY</a:t>
            </a:r>
          </a:p>
        </p:txBody>
      </p:sp>
    </p:spTree>
    <p:extLst>
      <p:ext uri="{BB962C8B-B14F-4D97-AF65-F5344CB8AC3E}">
        <p14:creationId xmlns:p14="http://schemas.microsoft.com/office/powerpoint/2010/main" val="2800669825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8A29C-A5A9-CD79-1C23-322E538A1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Inventory Features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EFBBDD1-2655-76D7-652D-C10E170F3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873" t="15751"/>
          <a:stretch/>
        </p:blipFill>
        <p:spPr>
          <a:xfrm>
            <a:off x="4843849" y="4015946"/>
            <a:ext cx="7348151" cy="2641555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FB0883-86E3-D494-139F-453110C3637C}"/>
              </a:ext>
            </a:extLst>
          </p:cNvPr>
          <p:cNvPicPr>
            <a:picLocks noGrp="1" noChangeAspect="1"/>
          </p:cNvPicPr>
          <p:nvPr>
            <p:ph idx="21"/>
          </p:nvPr>
        </p:nvPicPr>
        <p:blipFill>
          <a:blip r:embed="rId3"/>
          <a:srcRect l="5873"/>
          <a:stretch/>
        </p:blipFill>
        <p:spPr>
          <a:xfrm>
            <a:off x="4843849" y="200498"/>
            <a:ext cx="7348151" cy="3692525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AEA4AE-B62C-295E-1BDD-D22335EAB9C8}"/>
              </a:ext>
            </a:extLst>
          </p:cNvPr>
          <p:cNvSpPr txBox="1"/>
          <p:nvPr/>
        </p:nvSpPr>
        <p:spPr>
          <a:xfrm>
            <a:off x="1249675" y="2635927"/>
            <a:ext cx="3136974" cy="3539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sz="2200" b="1" dirty="0"/>
              <a:t>Includes: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E2BD9D2-343B-F11A-74F5-1619BB10F3E3}"/>
              </a:ext>
            </a:extLst>
          </p:cNvPr>
          <p:cNvSpPr/>
          <p:nvPr/>
        </p:nvSpPr>
        <p:spPr>
          <a:xfrm>
            <a:off x="4633784" y="1376543"/>
            <a:ext cx="1462211" cy="522921"/>
          </a:xfrm>
          <a:prstGeom prst="rightArrow">
            <a:avLst/>
          </a:prstGeom>
          <a:solidFill>
            <a:schemeClr val="bg1"/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4D42E7-0A58-2305-5B31-BA9F40697BCF}"/>
              </a:ext>
            </a:extLst>
          </p:cNvPr>
          <p:cNvCxnSpPr/>
          <p:nvPr/>
        </p:nvCxnSpPr>
        <p:spPr>
          <a:xfrm>
            <a:off x="6425514" y="1235719"/>
            <a:ext cx="420129" cy="14082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079272-980B-8F4B-0100-7F3D00AB8A6D}"/>
              </a:ext>
            </a:extLst>
          </p:cNvPr>
          <p:cNvCxnSpPr>
            <a:cxnSpLocks/>
          </p:cNvCxnSpPr>
          <p:nvPr/>
        </p:nvCxnSpPr>
        <p:spPr>
          <a:xfrm flipV="1">
            <a:off x="6363731" y="1899464"/>
            <a:ext cx="210065" cy="29459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AA1873-9679-EB74-DFD2-11EFFF2DDBC7}"/>
              </a:ext>
            </a:extLst>
          </p:cNvPr>
          <p:cNvCxnSpPr>
            <a:cxnSpLocks/>
          </p:cNvCxnSpPr>
          <p:nvPr/>
        </p:nvCxnSpPr>
        <p:spPr>
          <a:xfrm flipV="1">
            <a:off x="7702380" y="1899464"/>
            <a:ext cx="210065" cy="29459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E181774-6265-2124-F9A9-8C289FDE604D}"/>
              </a:ext>
            </a:extLst>
          </p:cNvPr>
          <p:cNvCxnSpPr>
            <a:cxnSpLocks/>
          </p:cNvCxnSpPr>
          <p:nvPr/>
        </p:nvCxnSpPr>
        <p:spPr>
          <a:xfrm flipV="1">
            <a:off x="8981302" y="1918731"/>
            <a:ext cx="210065" cy="29459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94CC264-0AFB-AE16-E95E-845617597F67}"/>
              </a:ext>
            </a:extLst>
          </p:cNvPr>
          <p:cNvSpPr txBox="1"/>
          <p:nvPr/>
        </p:nvSpPr>
        <p:spPr>
          <a:xfrm>
            <a:off x="4726868" y="1453337"/>
            <a:ext cx="115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Filtration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22FF4C-6FB6-6023-A6D1-CF91B7EE1913}"/>
              </a:ext>
            </a:extLst>
          </p:cNvPr>
          <p:cNvSpPr txBox="1"/>
          <p:nvPr/>
        </p:nvSpPr>
        <p:spPr>
          <a:xfrm>
            <a:off x="1133521" y="3348680"/>
            <a:ext cx="146221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/>
              <a:t>•  </a:t>
            </a:r>
            <a:r>
              <a:rPr lang="en-US" sz="1700" dirty="0">
                <a:solidFill>
                  <a:srgbClr val="C00000"/>
                </a:solidFill>
              </a:rPr>
              <a:t>Filtration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932E75-AEBE-23A4-22C2-574354375240}"/>
              </a:ext>
            </a:extLst>
          </p:cNvPr>
          <p:cNvSpPr txBox="1"/>
          <p:nvPr/>
        </p:nvSpPr>
        <p:spPr>
          <a:xfrm>
            <a:off x="5748819" y="958720"/>
            <a:ext cx="1229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Product Name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802E8D6-EEDF-4A52-E40E-F3D1D36205AF}"/>
              </a:ext>
            </a:extLst>
          </p:cNvPr>
          <p:cNvSpPr txBox="1"/>
          <p:nvPr/>
        </p:nvSpPr>
        <p:spPr>
          <a:xfrm>
            <a:off x="5774440" y="2164235"/>
            <a:ext cx="1090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Warehouses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C5F2C5-6B92-5D09-6AE8-92B7E953EADB}"/>
              </a:ext>
            </a:extLst>
          </p:cNvPr>
          <p:cNvSpPr txBox="1"/>
          <p:nvPr/>
        </p:nvSpPr>
        <p:spPr>
          <a:xfrm>
            <a:off x="7051130" y="2194056"/>
            <a:ext cx="962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Categories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D6C999-12C3-BBA1-67AD-7D361BA97633}"/>
              </a:ext>
            </a:extLst>
          </p:cNvPr>
          <p:cNvSpPr txBox="1"/>
          <p:nvPr/>
        </p:nvSpPr>
        <p:spPr>
          <a:xfrm>
            <a:off x="8514793" y="2188609"/>
            <a:ext cx="878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Suppliers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8695A4-BC58-6AA9-F67C-172AE70C784B}"/>
              </a:ext>
            </a:extLst>
          </p:cNvPr>
          <p:cNvSpPr txBox="1"/>
          <p:nvPr/>
        </p:nvSpPr>
        <p:spPr>
          <a:xfrm>
            <a:off x="1133521" y="4061433"/>
            <a:ext cx="248576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/>
              <a:t>•  </a:t>
            </a:r>
            <a:r>
              <a:rPr lang="en-US" sz="1700" dirty="0">
                <a:solidFill>
                  <a:srgbClr val="C00000"/>
                </a:solidFill>
              </a:rPr>
              <a:t>CRUD Operations 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03A5237-452E-87C0-03FF-AC84686692D4}"/>
              </a:ext>
            </a:extLst>
          </p:cNvPr>
          <p:cNvSpPr/>
          <p:nvPr/>
        </p:nvSpPr>
        <p:spPr>
          <a:xfrm>
            <a:off x="11497213" y="2100373"/>
            <a:ext cx="584060" cy="453470"/>
          </a:xfrm>
          <a:prstGeom prst="ellipse">
            <a:avLst/>
          </a:prstGeom>
          <a:noFill/>
          <a:ln w="952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F2EF77B-51D5-A5DE-3AB0-07D9F0985912}"/>
              </a:ext>
            </a:extLst>
          </p:cNvPr>
          <p:cNvSpPr/>
          <p:nvPr/>
        </p:nvSpPr>
        <p:spPr>
          <a:xfrm>
            <a:off x="11621467" y="2792457"/>
            <a:ext cx="315503" cy="315096"/>
          </a:xfrm>
          <a:prstGeom prst="ellipse">
            <a:avLst/>
          </a:prstGeom>
          <a:noFill/>
          <a:ln w="952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B8F3283-BCB8-1E0E-27C1-6DF3EDB66A3F}"/>
              </a:ext>
            </a:extLst>
          </p:cNvPr>
          <p:cNvSpPr/>
          <p:nvPr/>
        </p:nvSpPr>
        <p:spPr>
          <a:xfrm>
            <a:off x="11254166" y="2792457"/>
            <a:ext cx="315503" cy="315096"/>
          </a:xfrm>
          <a:prstGeom prst="ellipse">
            <a:avLst/>
          </a:prstGeom>
          <a:noFill/>
          <a:ln w="952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60F7C89-F429-C835-921D-0CBCB2387848}"/>
              </a:ext>
            </a:extLst>
          </p:cNvPr>
          <p:cNvSpPr/>
          <p:nvPr/>
        </p:nvSpPr>
        <p:spPr>
          <a:xfrm>
            <a:off x="10861808" y="2792457"/>
            <a:ext cx="315503" cy="315096"/>
          </a:xfrm>
          <a:prstGeom prst="ellipse">
            <a:avLst/>
          </a:prstGeom>
          <a:noFill/>
          <a:ln w="952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2C7B16-992C-C19F-CBA3-0B0F025C03ED}"/>
              </a:ext>
            </a:extLst>
          </p:cNvPr>
          <p:cNvSpPr txBox="1"/>
          <p:nvPr/>
        </p:nvSpPr>
        <p:spPr>
          <a:xfrm>
            <a:off x="1133521" y="4774186"/>
            <a:ext cx="248576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/>
              <a:t>•  </a:t>
            </a:r>
            <a:r>
              <a:rPr lang="en-US" sz="1700" dirty="0">
                <a:solidFill>
                  <a:srgbClr val="C00000"/>
                </a:solidFill>
              </a:rPr>
              <a:t>Pagination</a:t>
            </a: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63EA4C6D-B97A-F62C-33F3-79E86C247B70}"/>
              </a:ext>
            </a:extLst>
          </p:cNvPr>
          <p:cNvSpPr/>
          <p:nvPr/>
        </p:nvSpPr>
        <p:spPr>
          <a:xfrm>
            <a:off x="5255344" y="6272331"/>
            <a:ext cx="1462211" cy="522921"/>
          </a:xfrm>
          <a:prstGeom prst="rightArrow">
            <a:avLst/>
          </a:prstGeom>
          <a:solidFill>
            <a:schemeClr val="bg1"/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7A5929B-1376-AF79-4316-195ECF810144}"/>
              </a:ext>
            </a:extLst>
          </p:cNvPr>
          <p:cNvSpPr txBox="1"/>
          <p:nvPr/>
        </p:nvSpPr>
        <p:spPr>
          <a:xfrm>
            <a:off x="5349717" y="6333891"/>
            <a:ext cx="115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Paginate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343311D-43EC-3F11-0816-8AF24A396000}"/>
              </a:ext>
            </a:extLst>
          </p:cNvPr>
          <p:cNvSpPr txBox="1"/>
          <p:nvPr/>
        </p:nvSpPr>
        <p:spPr>
          <a:xfrm>
            <a:off x="1133520" y="5486939"/>
            <a:ext cx="248576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/>
              <a:t>•  </a:t>
            </a:r>
            <a:r>
              <a:rPr lang="en-US" sz="1700" dirty="0">
                <a:solidFill>
                  <a:srgbClr val="C00000"/>
                </a:solidFill>
              </a:rPr>
              <a:t>Reports</a:t>
            </a: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34EC563B-AC21-6055-1442-1683DF5A773A}"/>
              </a:ext>
            </a:extLst>
          </p:cNvPr>
          <p:cNvSpPr/>
          <p:nvPr/>
        </p:nvSpPr>
        <p:spPr>
          <a:xfrm rot="5400000">
            <a:off x="9934461" y="886208"/>
            <a:ext cx="857099" cy="522921"/>
          </a:xfrm>
          <a:prstGeom prst="rightArrow">
            <a:avLst/>
          </a:prstGeom>
          <a:solidFill>
            <a:schemeClr val="bg1"/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A003104-2AB4-7140-D5ED-6E26DC6348ED}"/>
              </a:ext>
            </a:extLst>
          </p:cNvPr>
          <p:cNvSpPr txBox="1"/>
          <p:nvPr/>
        </p:nvSpPr>
        <p:spPr>
          <a:xfrm rot="5400000">
            <a:off x="10006505" y="891533"/>
            <a:ext cx="738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Print</a:t>
            </a:r>
          </a:p>
        </p:txBody>
      </p:sp>
    </p:spTree>
    <p:extLst>
      <p:ext uri="{BB962C8B-B14F-4D97-AF65-F5344CB8AC3E}">
        <p14:creationId xmlns:p14="http://schemas.microsoft.com/office/powerpoint/2010/main" val="37494392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6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0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8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9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26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8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6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7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900" decel="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900" decel="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26" grpId="0"/>
      <p:bldP spid="26" grpId="1"/>
      <p:bldP spid="29" grpId="0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6" grpId="0" animBg="1"/>
      <p:bldP spid="36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/>
      <p:bldP spid="54" grpId="0" animBg="1"/>
      <p:bldP spid="54" grpId="1" animBg="1"/>
      <p:bldP spid="55" grpId="0"/>
      <p:bldP spid="55" grpId="1"/>
      <p:bldP spid="61" grpId="0"/>
      <p:bldP spid="66" grpId="0" animBg="1"/>
      <p:bldP spid="6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E507E-31AA-D8E2-7008-0A744F7A2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ABB1F1-4277-0773-5D3E-980B2043CD17}"/>
              </a:ext>
            </a:extLst>
          </p:cNvPr>
          <p:cNvSpPr txBox="1"/>
          <p:nvPr/>
        </p:nvSpPr>
        <p:spPr>
          <a:xfrm>
            <a:off x="4669963" y="357245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Filter by Warehouses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60D6BD-182D-74FB-0E25-8AEF2D68A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2001796"/>
            <a:ext cx="10631754" cy="46955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30363F-C980-54EE-C998-21371E152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907" y="2001796"/>
            <a:ext cx="7018639" cy="27511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D5B89E-CB7A-5541-27BB-6039F9A6B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907" y="4752975"/>
            <a:ext cx="7018639" cy="19443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D469FB-86CD-3846-2100-2BE39B1BDEFC}"/>
              </a:ext>
            </a:extLst>
          </p:cNvPr>
          <p:cNvSpPr txBox="1"/>
          <p:nvPr/>
        </p:nvSpPr>
        <p:spPr>
          <a:xfrm>
            <a:off x="4669963" y="800132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  Filter by Category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C53E7DC-0057-D225-DD04-FF23A51E1F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58" y="1906075"/>
            <a:ext cx="10631754" cy="47912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D11B67-5049-248D-14B7-516E1386CA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59" y="2321994"/>
            <a:ext cx="10631754" cy="38094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289D771-8537-595E-E8B7-53B9B1892EFD}"/>
              </a:ext>
            </a:extLst>
          </p:cNvPr>
          <p:cNvSpPr txBox="1"/>
          <p:nvPr/>
        </p:nvSpPr>
        <p:spPr>
          <a:xfrm>
            <a:off x="7945389" y="357245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3.  Filter by Supplier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EEA9656-7FA6-20DC-A8FA-511C7F1409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0158" y="1906075"/>
            <a:ext cx="10631754" cy="47912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BB0021-94D5-0E4E-BE94-4949696411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0159" y="2683442"/>
            <a:ext cx="10631754" cy="308653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584A49-B76B-CE11-B554-B030E78D917D}"/>
              </a:ext>
            </a:extLst>
          </p:cNvPr>
          <p:cNvSpPr txBox="1"/>
          <p:nvPr/>
        </p:nvSpPr>
        <p:spPr>
          <a:xfrm>
            <a:off x="7945389" y="802904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4.  Filter by Product Name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A84CCD7-686D-B4E3-A029-89B117B66A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2501" y="2385292"/>
            <a:ext cx="10659412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141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7" grpId="0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EECE3-F594-2DF6-342B-EB3964380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640080"/>
            <a:ext cx="5064370" cy="2103120"/>
          </a:xfrm>
        </p:spPr>
        <p:txBody>
          <a:bodyPr/>
          <a:lstStyle/>
          <a:p>
            <a:r>
              <a:rPr lang="en-US" dirty="0"/>
              <a:t>CRUD Operations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F70193-E3B0-F978-3486-A1A90EC93A8B}"/>
              </a:ext>
            </a:extLst>
          </p:cNvPr>
          <p:cNvSpPr txBox="1"/>
          <p:nvPr/>
        </p:nvSpPr>
        <p:spPr>
          <a:xfrm>
            <a:off x="6646985" y="640080"/>
            <a:ext cx="96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1. Add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517EC4-1560-45B4-49E9-E109C49E2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1955410"/>
            <a:ext cx="10325686" cy="475487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C3292A2-D304-59D4-2966-DD9587ECD44C}"/>
              </a:ext>
            </a:extLst>
          </p:cNvPr>
          <p:cNvCxnSpPr>
            <a:cxnSpLocks/>
          </p:cNvCxnSpPr>
          <p:nvPr/>
        </p:nvCxnSpPr>
        <p:spPr>
          <a:xfrm flipH="1">
            <a:off x="7272997" y="2771336"/>
            <a:ext cx="5345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47BB48-1408-29ED-9F12-59F690C3A604}"/>
              </a:ext>
            </a:extLst>
          </p:cNvPr>
          <p:cNvCxnSpPr>
            <a:cxnSpLocks/>
          </p:cNvCxnSpPr>
          <p:nvPr/>
        </p:nvCxnSpPr>
        <p:spPr>
          <a:xfrm flipH="1">
            <a:off x="7272997" y="3106616"/>
            <a:ext cx="5345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0A0C3C6-F57E-22EE-DC2A-208FD49A8DF0}"/>
              </a:ext>
            </a:extLst>
          </p:cNvPr>
          <p:cNvCxnSpPr>
            <a:cxnSpLocks/>
          </p:cNvCxnSpPr>
          <p:nvPr/>
        </p:nvCxnSpPr>
        <p:spPr>
          <a:xfrm flipH="1">
            <a:off x="7272997" y="3443068"/>
            <a:ext cx="5345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0E21C2B-BA54-CA44-CBFB-89868BFBC8D0}"/>
              </a:ext>
            </a:extLst>
          </p:cNvPr>
          <p:cNvCxnSpPr>
            <a:cxnSpLocks/>
          </p:cNvCxnSpPr>
          <p:nvPr/>
        </p:nvCxnSpPr>
        <p:spPr>
          <a:xfrm flipH="1">
            <a:off x="7272997" y="3835791"/>
            <a:ext cx="5345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D504555-4A0D-7F4F-249F-7F8AAB72591C}"/>
              </a:ext>
            </a:extLst>
          </p:cNvPr>
          <p:cNvCxnSpPr>
            <a:cxnSpLocks/>
          </p:cNvCxnSpPr>
          <p:nvPr/>
        </p:nvCxnSpPr>
        <p:spPr>
          <a:xfrm flipH="1">
            <a:off x="7272997" y="4201552"/>
            <a:ext cx="5345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78BC3E0-AF4C-EB12-4590-21E54FA86468}"/>
              </a:ext>
            </a:extLst>
          </p:cNvPr>
          <p:cNvCxnSpPr>
            <a:cxnSpLocks/>
          </p:cNvCxnSpPr>
          <p:nvPr/>
        </p:nvCxnSpPr>
        <p:spPr>
          <a:xfrm flipH="1">
            <a:off x="7272997" y="4567311"/>
            <a:ext cx="5345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E13E601-96DA-7ADA-2228-ABF4E8F71CC7}"/>
              </a:ext>
            </a:extLst>
          </p:cNvPr>
          <p:cNvCxnSpPr>
            <a:cxnSpLocks/>
          </p:cNvCxnSpPr>
          <p:nvPr/>
        </p:nvCxnSpPr>
        <p:spPr>
          <a:xfrm flipH="1">
            <a:off x="7272997" y="4890868"/>
            <a:ext cx="5345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CDBDF8-3DDB-F0E9-332B-D10F3EB201C8}"/>
              </a:ext>
            </a:extLst>
          </p:cNvPr>
          <p:cNvCxnSpPr>
            <a:cxnSpLocks/>
          </p:cNvCxnSpPr>
          <p:nvPr/>
        </p:nvCxnSpPr>
        <p:spPr>
          <a:xfrm flipH="1">
            <a:off x="7272997" y="5256628"/>
            <a:ext cx="5345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04D80AF-4371-CB85-AA2D-8B749B28B8E0}"/>
              </a:ext>
            </a:extLst>
          </p:cNvPr>
          <p:cNvCxnSpPr>
            <a:cxnSpLocks/>
          </p:cNvCxnSpPr>
          <p:nvPr/>
        </p:nvCxnSpPr>
        <p:spPr>
          <a:xfrm flipH="1">
            <a:off x="7272997" y="5650524"/>
            <a:ext cx="5345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1416EBC-2A49-5DFA-A228-EE14E07D32C3}"/>
              </a:ext>
            </a:extLst>
          </p:cNvPr>
          <p:cNvCxnSpPr>
            <a:cxnSpLocks/>
          </p:cNvCxnSpPr>
          <p:nvPr/>
        </p:nvCxnSpPr>
        <p:spPr>
          <a:xfrm flipH="1">
            <a:off x="7272997" y="6016283"/>
            <a:ext cx="5345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50762D7-C384-BAB5-35C6-081ED2FBE83F}"/>
              </a:ext>
            </a:extLst>
          </p:cNvPr>
          <p:cNvSpPr/>
          <p:nvPr/>
        </p:nvSpPr>
        <p:spPr>
          <a:xfrm>
            <a:off x="7709093" y="6231988"/>
            <a:ext cx="534572" cy="478286"/>
          </a:xfrm>
          <a:prstGeom prst="ellipse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FE9A2C-7BBD-D762-0915-BFD876D44E12}"/>
              </a:ext>
            </a:extLst>
          </p:cNvPr>
          <p:cNvSpPr/>
          <p:nvPr/>
        </p:nvSpPr>
        <p:spPr>
          <a:xfrm>
            <a:off x="7146384" y="6231988"/>
            <a:ext cx="534572" cy="478286"/>
          </a:xfrm>
          <a:prstGeom prst="ellipse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8ACF08-3526-50CA-27CE-13DC4EF1F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59" y="3067792"/>
            <a:ext cx="10325686" cy="19814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8BE829-40F5-4F7A-E1DB-A5C55C400D3E}"/>
              </a:ext>
            </a:extLst>
          </p:cNvPr>
          <p:cNvSpPr txBox="1"/>
          <p:nvPr/>
        </p:nvSpPr>
        <p:spPr>
          <a:xfrm>
            <a:off x="6646984" y="1214297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2. Edit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5E77CE-CC30-7092-D888-2C7516340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462" y="1955410"/>
            <a:ext cx="9153378" cy="4754864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4E134FD-996E-D57A-8DA7-41A7905CB5FC}"/>
              </a:ext>
            </a:extLst>
          </p:cNvPr>
          <p:cNvSpPr/>
          <p:nvPr/>
        </p:nvSpPr>
        <p:spPr>
          <a:xfrm>
            <a:off x="7385538" y="5416062"/>
            <a:ext cx="534572" cy="412652"/>
          </a:xfrm>
          <a:prstGeom prst="ellipse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A89F8F-D371-B74B-3511-67BDF2AEEDC7}"/>
              </a:ext>
            </a:extLst>
          </p:cNvPr>
          <p:cNvSpPr txBox="1"/>
          <p:nvPr/>
        </p:nvSpPr>
        <p:spPr>
          <a:xfrm>
            <a:off x="8243665" y="897635"/>
            <a:ext cx="1252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3. Delete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C798F60-08B9-D80A-DB03-978AA07850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8461" y="1955395"/>
            <a:ext cx="8811855" cy="4810796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2202DCA2-7BAB-CEAC-D175-76B73F069649}"/>
              </a:ext>
            </a:extLst>
          </p:cNvPr>
          <p:cNvSpPr/>
          <p:nvPr/>
        </p:nvSpPr>
        <p:spPr>
          <a:xfrm>
            <a:off x="6067864" y="4904936"/>
            <a:ext cx="1176996" cy="759653"/>
          </a:xfrm>
          <a:prstGeom prst="ellipse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1800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3" grpId="0" animBg="1"/>
      <p:bldP spid="23" grpId="1" animBg="1"/>
      <p:bldP spid="24" grpId="0" animBg="1"/>
      <p:bldP spid="24" grpId="1" animBg="1"/>
      <p:bldP spid="9" grpId="0"/>
      <p:bldP spid="13" grpId="0" animBg="1"/>
      <p:bldP spid="13" grpId="1" animBg="1"/>
      <p:bldP spid="26" grpId="0"/>
      <p:bldP spid="29" grpId="0" animBg="1"/>
      <p:bldP spid="29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614B5-34C7-BB5E-676B-3F931991C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640080"/>
            <a:ext cx="3854549" cy="1751428"/>
          </a:xfrm>
        </p:spPr>
        <p:txBody>
          <a:bodyPr/>
          <a:lstStyle/>
          <a:p>
            <a:r>
              <a:rPr lang="en-US" dirty="0"/>
              <a:t>Details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AF806C-1C1D-F138-0FA2-3122695CF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59" y="3194928"/>
            <a:ext cx="10388743" cy="176237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8DA9912-A71D-6F16-6866-CE608C12DE54}"/>
              </a:ext>
            </a:extLst>
          </p:cNvPr>
          <p:cNvSpPr/>
          <p:nvPr/>
        </p:nvSpPr>
        <p:spPr>
          <a:xfrm>
            <a:off x="9903655" y="4076113"/>
            <a:ext cx="534572" cy="735038"/>
          </a:xfrm>
          <a:prstGeom prst="ellipse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685766-A7A4-449B-32E4-5A36D3038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1828800"/>
            <a:ext cx="8717281" cy="48387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387E90C-B0DC-4A67-0AAE-0E2465F7277C}"/>
              </a:ext>
            </a:extLst>
          </p:cNvPr>
          <p:cNvCxnSpPr/>
          <p:nvPr/>
        </p:nvCxnSpPr>
        <p:spPr>
          <a:xfrm>
            <a:off x="5528603" y="4811151"/>
            <a:ext cx="4642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1AAF5F-1B23-C27E-D78B-A28B64DDB08F}"/>
              </a:ext>
            </a:extLst>
          </p:cNvPr>
          <p:cNvCxnSpPr/>
          <p:nvPr/>
        </p:nvCxnSpPr>
        <p:spPr>
          <a:xfrm>
            <a:off x="5528603" y="5076093"/>
            <a:ext cx="4642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AF5224E-DEC0-008E-E6F0-899A52697B79}"/>
              </a:ext>
            </a:extLst>
          </p:cNvPr>
          <p:cNvCxnSpPr/>
          <p:nvPr/>
        </p:nvCxnSpPr>
        <p:spPr>
          <a:xfrm>
            <a:off x="5528603" y="5315243"/>
            <a:ext cx="4642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598A68-F6C6-15FF-EC03-F925E9E96622}"/>
              </a:ext>
            </a:extLst>
          </p:cNvPr>
          <p:cNvCxnSpPr/>
          <p:nvPr/>
        </p:nvCxnSpPr>
        <p:spPr>
          <a:xfrm>
            <a:off x="5528603" y="5526259"/>
            <a:ext cx="4642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789526-CD1A-3AF5-DB74-994D5ABF504F}"/>
              </a:ext>
            </a:extLst>
          </p:cNvPr>
          <p:cNvCxnSpPr/>
          <p:nvPr/>
        </p:nvCxnSpPr>
        <p:spPr>
          <a:xfrm>
            <a:off x="5528603" y="5737274"/>
            <a:ext cx="4642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BA89CC2-F105-146E-AAE1-D3435A4F3232}"/>
              </a:ext>
            </a:extLst>
          </p:cNvPr>
          <p:cNvCxnSpPr/>
          <p:nvPr/>
        </p:nvCxnSpPr>
        <p:spPr>
          <a:xfrm>
            <a:off x="5528603" y="5934222"/>
            <a:ext cx="4642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E21C7AD2-862F-A567-2E3E-F5B51A3038DB}"/>
              </a:ext>
            </a:extLst>
          </p:cNvPr>
          <p:cNvSpPr/>
          <p:nvPr/>
        </p:nvSpPr>
        <p:spPr>
          <a:xfrm>
            <a:off x="5519224" y="6043830"/>
            <a:ext cx="1153551" cy="609602"/>
          </a:xfrm>
          <a:prstGeom prst="ellipse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28168A1-AAB2-A2AD-6169-C9DB0540D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58" y="1828800"/>
            <a:ext cx="10388743" cy="4839152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84E374B8-EF0F-F6FA-C313-231405A1A078}"/>
              </a:ext>
            </a:extLst>
          </p:cNvPr>
          <p:cNvSpPr/>
          <p:nvPr/>
        </p:nvSpPr>
        <p:spPr>
          <a:xfrm>
            <a:off x="7814352" y="2869810"/>
            <a:ext cx="2183088" cy="1205852"/>
          </a:xfrm>
          <a:prstGeom prst="ellipse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8D2BC53-D9D5-1392-47D0-80AEA7E55A87}"/>
              </a:ext>
            </a:extLst>
          </p:cNvPr>
          <p:cNvSpPr/>
          <p:nvPr/>
        </p:nvSpPr>
        <p:spPr>
          <a:xfrm>
            <a:off x="7767460" y="4443632"/>
            <a:ext cx="2183088" cy="1205852"/>
          </a:xfrm>
          <a:prstGeom prst="ellipse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A6ED5B6-EA87-5DD2-5ACC-1182DECC07FD}"/>
              </a:ext>
            </a:extLst>
          </p:cNvPr>
          <p:cNvSpPr/>
          <p:nvPr/>
        </p:nvSpPr>
        <p:spPr>
          <a:xfrm>
            <a:off x="8468751" y="3953022"/>
            <a:ext cx="829994" cy="618978"/>
          </a:xfrm>
          <a:prstGeom prst="ellipse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7AC0BD-1CE9-9EB9-CD4B-1EE3AA95F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8482" y="1835382"/>
            <a:ext cx="8567226" cy="487717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63424E9-B961-D1B8-A2E9-B5757D6B7B28}"/>
              </a:ext>
            </a:extLst>
          </p:cNvPr>
          <p:cNvSpPr/>
          <p:nvPr/>
        </p:nvSpPr>
        <p:spPr>
          <a:xfrm>
            <a:off x="4656153" y="5486205"/>
            <a:ext cx="1800665" cy="836246"/>
          </a:xfrm>
          <a:prstGeom prst="ellipse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83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7" grpId="0" animBg="1"/>
      <p:bldP spid="17" grpId="1" animBg="1"/>
      <p:bldP spid="20" grpId="0" animBg="1"/>
      <p:bldP spid="20" grpId="1" animBg="1"/>
      <p:bldP spid="21" grpId="0" animBg="1"/>
      <p:bldP spid="21" grpId="1" animBg="1"/>
      <p:bldP spid="3" grpId="0" animBg="1"/>
      <p:bldP spid="3" grpId="1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541C9-B717-C512-CA64-B949B489A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C3F0-0E22-2F46-FFA1-06AA074AE5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/>
          <a:lstStyle/>
          <a:p>
            <a:r>
              <a:rPr lang="en-US"/>
              <a:t>Supplier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84306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9D68D-CF8E-9B70-05B4-6DF116140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C9022-38BE-FD44-2BE2-473FFF234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176" y="1273629"/>
            <a:ext cx="9137012" cy="128016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Objectives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4F18706-8A6A-9467-1F5A-6162FFDE1A3D}"/>
              </a:ext>
            </a:extLst>
          </p:cNvPr>
          <p:cNvSpPr txBox="1">
            <a:spLocks/>
          </p:cNvSpPr>
          <p:nvPr/>
        </p:nvSpPr>
        <p:spPr>
          <a:xfrm>
            <a:off x="1013780" y="3429000"/>
            <a:ext cx="9347408" cy="19249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Stockouts and Overstocks</a:t>
            </a:r>
            <a:endParaRPr kumimoji="0" lang="en-US" sz="1800" b="1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Inefficiency</a:t>
            </a:r>
            <a:endParaRPr kumimoji="0" lang="en-US" sz="1800" b="1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Poor Visibility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Time-Consuming Reporting </a:t>
            </a:r>
            <a:endParaRPr kumimoji="0" lang="en-US" sz="1800" b="1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7331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179A1-BDE9-5566-1F99-63A2DBB45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Suppliers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818EE-D096-C42B-667C-61765595D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Contains two entities: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Suppliers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60238B5-F419-00F0-4194-0093E508F32D}"/>
              </a:ext>
            </a:extLst>
          </p:cNvPr>
          <p:cNvPicPr>
            <a:picLocks noGrp="1" noChangeAspect="1"/>
          </p:cNvPicPr>
          <p:nvPr>
            <p:ph idx="21"/>
          </p:nvPr>
        </p:nvPicPr>
        <p:blipFill>
          <a:blip r:embed="rId2"/>
          <a:stretch>
            <a:fillRect/>
          </a:stretch>
        </p:blipFill>
        <p:spPr>
          <a:xfrm>
            <a:off x="2583808" y="3017838"/>
            <a:ext cx="7726261" cy="3208337"/>
          </a:xfrm>
        </p:spPr>
      </p:pic>
    </p:spTree>
    <p:extLst>
      <p:ext uri="{BB962C8B-B14F-4D97-AF65-F5344CB8AC3E}">
        <p14:creationId xmlns:p14="http://schemas.microsoft.com/office/powerpoint/2010/main" val="3657751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A9D93-CE24-3FC8-D000-7C784304B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B7F1DE5-B8DF-7551-F4E1-23A450E58931}"/>
              </a:ext>
            </a:extLst>
          </p:cNvPr>
          <p:cNvPicPr>
            <a:picLocks noGrp="1" noChangeAspect="1"/>
          </p:cNvPicPr>
          <p:nvPr>
            <p:ph idx="21"/>
          </p:nvPr>
        </p:nvPicPr>
        <p:blipFill>
          <a:blip r:embed="rId2"/>
          <a:srcRect t="9244"/>
          <a:stretch/>
        </p:blipFill>
        <p:spPr>
          <a:xfrm>
            <a:off x="1280159" y="2416028"/>
            <a:ext cx="5238088" cy="380189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F5D427-A36B-CA57-7CA5-6B870008C2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677" r="4809"/>
          <a:stretch/>
        </p:blipFill>
        <p:spPr>
          <a:xfrm>
            <a:off x="6686581" y="2416027"/>
            <a:ext cx="4839892" cy="380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924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A9D93-CE24-3FC8-D000-7C784304B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Supplier editing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D9B1A0-456D-2FC8-C04A-48CCB3E56035}"/>
              </a:ext>
            </a:extLst>
          </p:cNvPr>
          <p:cNvPicPr>
            <a:picLocks noGrp="1" noChangeAspect="1"/>
          </p:cNvPicPr>
          <p:nvPr>
            <p:ph idx="21"/>
          </p:nvPr>
        </p:nvPicPr>
        <p:blipFill>
          <a:blip r:embed="rId2"/>
          <a:srcRect l="10996" t="9510" r="1433" b="24994"/>
          <a:stretch/>
        </p:blipFill>
        <p:spPr>
          <a:xfrm>
            <a:off x="1329962" y="2302913"/>
            <a:ext cx="5271078" cy="331771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2DDF2A-DC46-1070-C7D4-3BD8FA6925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718" t="-45702" r="-11806" b="-17609"/>
          <a:stretch/>
        </p:blipFill>
        <p:spPr>
          <a:xfrm>
            <a:off x="6920917" y="780176"/>
            <a:ext cx="5271078" cy="545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3936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E5C7D-3E4D-BD8E-7604-7CEE5A8D3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Suppler deletion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98F32-E289-B9D1-A8F8-A7D02392080B}"/>
              </a:ext>
            </a:extLst>
          </p:cNvPr>
          <p:cNvPicPr>
            <a:picLocks noGrp="1" noChangeAspect="1"/>
          </p:cNvPicPr>
          <p:nvPr>
            <p:ph idx="21"/>
          </p:nvPr>
        </p:nvPicPr>
        <p:blipFill>
          <a:blip r:embed="rId2"/>
          <a:srcRect l="11741" t="8788" b="29171"/>
          <a:stretch/>
        </p:blipFill>
        <p:spPr>
          <a:xfrm>
            <a:off x="1199056" y="2625754"/>
            <a:ext cx="4964627" cy="318781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20C258-DBC5-0855-54B7-15D9B1CAF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352" y="2382473"/>
            <a:ext cx="4890676" cy="376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250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48F4E-F469-BF62-E075-968A9BBD74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sales</a:t>
            </a:r>
          </a:p>
        </p:txBody>
      </p:sp>
    </p:spTree>
    <p:extLst>
      <p:ext uri="{BB962C8B-B14F-4D97-AF65-F5344CB8AC3E}">
        <p14:creationId xmlns:p14="http://schemas.microsoft.com/office/powerpoint/2010/main" val="40653528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4843A-92F6-0AA8-BE1B-3ABA54DA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points</a:t>
            </a:r>
          </a:p>
        </p:txBody>
      </p:sp>
      <p:graphicFrame>
        <p:nvGraphicFramePr>
          <p:cNvPr id="4" name="Text Placeholder 62">
            <a:extLst>
              <a:ext uri="{FF2B5EF4-FFF2-40B4-BE49-F238E27FC236}">
                <a16:creationId xmlns:a16="http://schemas.microsoft.com/office/drawing/2014/main" id="{C4E034E6-924F-7D02-0BA9-A1085261971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79525" y="2103438"/>
          <a:ext cx="10088563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434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ABEED-1726-4058-5579-99EDC6919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538" y="137859"/>
            <a:ext cx="4815836" cy="769620"/>
          </a:xfrm>
        </p:spPr>
        <p:txBody>
          <a:bodyPr/>
          <a:lstStyle/>
          <a:p>
            <a:r>
              <a:rPr lang="en-US" dirty="0"/>
              <a:t>fetching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71492-6A17-E06E-726B-DAD1855B9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106" y="907479"/>
            <a:ext cx="3686700" cy="1515681"/>
          </a:xfrm>
        </p:spPr>
        <p:txBody>
          <a:bodyPr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returned in DESC order.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Product and warehouses.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SalesViewModel.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AB4728-9778-14F6-BE7E-9D2680142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13" y="2423160"/>
            <a:ext cx="7292823" cy="37554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A65FCD-D876-5439-08A7-C357670D9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8651" y="2570168"/>
            <a:ext cx="3943349" cy="346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854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EBEE2-E4D5-2EE5-2BC0-7E806E8425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 anchor="ctr">
            <a:normAutofit/>
          </a:bodyPr>
          <a:lstStyle/>
          <a:p>
            <a:r>
              <a:rPr lang="en-US" dirty="0"/>
              <a:t>Pagination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46D4EE1-BE59-1584-14E3-B59787C0D7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0" y="2844621"/>
            <a:ext cx="4663440" cy="168296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Extending functionality (Inheritance)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returned in chunks.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Tracking various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Keeping order of fetched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E07610-CC4B-8BC2-6BE1-FE849FA2C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300" y="156747"/>
            <a:ext cx="5315952" cy="4129503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F7A9A4-1A28-B31B-DC0F-65D2FFA20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615" y="4348578"/>
            <a:ext cx="4277322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14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ABE28-A118-4B12-BE26-0A3CA06C7B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 functionality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8D8E9D-5220-55B1-D536-0CF24760CF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a warehouse.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a product inside selected warehouse.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Display (Stock – Price – Total Price).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Validation on quantity input field.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AJAX Request to:</a:t>
            </a:r>
          </a:p>
          <a:p>
            <a:pPr marL="514350" lvl="1" indent="-285750"/>
            <a:r>
              <a:rPr lang="en-US" dirty="0"/>
              <a:t>Update Table.</a:t>
            </a:r>
          </a:p>
          <a:p>
            <a:pPr marL="514350" lvl="1" indent="-285750"/>
            <a:r>
              <a:rPr lang="en-US" dirty="0"/>
              <a:t>Update Navigation buttons.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687DB9-F5AD-0112-3B6E-76484C9CF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756" y="200025"/>
            <a:ext cx="3563119" cy="46137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7BE1474-A319-57CF-DF3E-F1881C1F9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2130" y="5041307"/>
            <a:ext cx="2780060" cy="13717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8A63616-BBAE-BC0A-775C-456160963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717" y="4955873"/>
            <a:ext cx="2464963" cy="154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181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FD7DC-9C60-6C89-D9E0-EC8C272939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DELETE functionality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A4FF11-7B35-305F-46AF-FF37DCC71F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0" y="2909483"/>
            <a:ext cx="4663440" cy="21949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Retrieve clicked row’s id.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Delete dialog box.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AJAX Request to:</a:t>
            </a:r>
          </a:p>
          <a:p>
            <a:pPr marL="514350" lvl="1" indent="-285750"/>
            <a:r>
              <a:rPr lang="en-US" dirty="0"/>
              <a:t>Update Table.</a:t>
            </a:r>
          </a:p>
          <a:p>
            <a:pPr marL="514350" lvl="1" indent="-285750"/>
            <a:r>
              <a:rPr lang="en-US" dirty="0"/>
              <a:t>Update Navigation buttons.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B7C4FA-8FD4-4B22-878B-255007C3B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360" y="2909483"/>
            <a:ext cx="4424692" cy="29051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C92EA2-0D29-B62D-2B32-B7C1B113F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359" y="1043416"/>
            <a:ext cx="4424691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20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29C07-6A1E-B07B-708E-4B84EE579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C6615-9E19-FB15-B737-1AC5C2F5F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176" y="1273629"/>
            <a:ext cx="9137012" cy="128016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Target Audience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F5FC808-6F0A-7F7E-167F-94740C6199C4}"/>
              </a:ext>
            </a:extLst>
          </p:cNvPr>
          <p:cNvSpPr txBox="1">
            <a:spLocks/>
          </p:cNvSpPr>
          <p:nvPr/>
        </p:nvSpPr>
        <p:spPr>
          <a:xfrm>
            <a:off x="1013780" y="3429000"/>
            <a:ext cx="9347408" cy="19249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9565" marR="360045" lvl="0" indent="-508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primary users of this system are warehouse operators who need to efficiently manage inventory across various locations.</a:t>
            </a:r>
            <a:endParaRPr kumimoji="0" lang="en-US" sz="18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62922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1E770-B00E-0A25-F619-456F9250E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5029"/>
            <a:ext cx="6588967" cy="601209"/>
          </a:xfrm>
        </p:spPr>
        <p:txBody>
          <a:bodyPr/>
          <a:lstStyle/>
          <a:p>
            <a:r>
              <a:rPr lang="en-US" dirty="0"/>
              <a:t>Challenges and Solutions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A06390-C170-1ED5-7EE7-7034F4A85D8B}"/>
              </a:ext>
            </a:extLst>
          </p:cNvPr>
          <p:cNvSpPr txBox="1">
            <a:spLocks/>
          </p:cNvSpPr>
          <p:nvPr/>
        </p:nvSpPr>
        <p:spPr>
          <a:xfrm>
            <a:off x="1289178" y="1750413"/>
            <a:ext cx="10290111" cy="285891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marR="0" lvl="0" indent="-571500" algn="l" defTabSz="914400" rtl="0" eaLnBrk="1" fontAlgn="auto" latinLnBrk="0" hangingPunct="1">
              <a:lnSpc>
                <a:spcPct val="3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"/>
                <a:ea typeface="+mj-ea"/>
                <a:cs typeface="Times New Roman" panose="02020603050405020304" pitchFamily="18" charset="0"/>
              </a:rPr>
              <a:t> Implementing real-time stock tracking for each warehouse  	         AJAX Requests.</a:t>
            </a:r>
          </a:p>
          <a:p>
            <a:pPr marL="571500" marR="0" lvl="0" indent="-571500" algn="l" defTabSz="914400" rtl="0" eaLnBrk="1" fontAlgn="auto" latinLnBrk="0" hangingPunct="1">
              <a:lnSpc>
                <a:spcPct val="3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"/>
                <a:ea typeface="+mj-ea"/>
                <a:cs typeface="Times New Roman" panose="02020603050405020304" pitchFamily="18" charset="0"/>
              </a:rPr>
              <a:t>Maintain Data Integrity		          Frontend and Backend Validations.</a:t>
            </a:r>
          </a:p>
          <a:p>
            <a:pPr marL="571500" marR="0" lvl="0" indent="-571500" algn="l" defTabSz="914400" rtl="0" eaLnBrk="1" fontAlgn="auto" latinLnBrk="0" hangingPunct="1">
              <a:lnSpc>
                <a:spcPct val="3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"/>
                <a:ea typeface="+mj-ea"/>
                <a:cs typeface="Times New Roman" panose="02020603050405020304" pitchFamily="18" charset="0"/>
              </a:rPr>
              <a:t>Cooperating in a team 		      Git/Github – Data Seeding.</a:t>
            </a:r>
          </a:p>
          <a:p>
            <a:pPr marL="571500" marR="0" lvl="0" indent="-571500" algn="l" defTabSz="914400" rtl="0" eaLnBrk="1" fontAlgn="auto" latinLnBrk="0" hangingPunct="1">
              <a:lnSpc>
                <a:spcPct val="3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j-ea"/>
              <a:cs typeface="Times New Roman" panose="02020603050405020304" pitchFamily="18" charset="0"/>
            </a:endParaRPr>
          </a:p>
          <a:p>
            <a:pPr marL="571500" marR="0" lvl="0" indent="-571500" algn="l" defTabSz="914400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j-ea"/>
              <a:cs typeface="Times New Roman" panose="02020603050405020304" pitchFamily="18" charset="0"/>
            </a:endParaRPr>
          </a:p>
          <a:p>
            <a:pPr marL="571500" marR="0" lvl="0" indent="-571500" algn="l" defTabSz="914400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j-ea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CFC25C6-58E5-7C46-BB77-B403511706DF}"/>
              </a:ext>
            </a:extLst>
          </p:cNvPr>
          <p:cNvCxnSpPr/>
          <p:nvPr/>
        </p:nvCxnSpPr>
        <p:spPr>
          <a:xfrm>
            <a:off x="4674637" y="3166187"/>
            <a:ext cx="1548882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7CDF503-BE34-1B76-B1F4-E124FD1FEFE6}"/>
              </a:ext>
            </a:extLst>
          </p:cNvPr>
          <p:cNvCxnSpPr>
            <a:cxnSpLocks/>
          </p:cNvCxnSpPr>
          <p:nvPr/>
        </p:nvCxnSpPr>
        <p:spPr>
          <a:xfrm>
            <a:off x="8400662" y="2320211"/>
            <a:ext cx="696685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F4EBB5-C27E-8644-B5C2-DB8E414A18F4}"/>
              </a:ext>
            </a:extLst>
          </p:cNvPr>
          <p:cNvCxnSpPr/>
          <p:nvPr/>
        </p:nvCxnSpPr>
        <p:spPr>
          <a:xfrm>
            <a:off x="4547118" y="3962399"/>
            <a:ext cx="1548882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9505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7F6BD-75B0-92AD-D2D6-EBFFF5C91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Enhancements	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4B9561D-2B45-A4C2-16E1-ABA0860DB17C}"/>
              </a:ext>
            </a:extLst>
          </p:cNvPr>
          <p:cNvSpPr txBox="1">
            <a:spLocks/>
          </p:cNvSpPr>
          <p:nvPr/>
        </p:nvSpPr>
        <p:spPr>
          <a:xfrm>
            <a:off x="1289179" y="1750413"/>
            <a:ext cx="9366380" cy="40065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marR="0" lvl="0" indent="-571500" algn="l" defTabSz="914400" rtl="0" eaLnBrk="1" fontAlgn="auto" latinLnBrk="0" hangingPunct="1">
              <a:lnSpc>
                <a:spcPct val="3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"/>
                <a:ea typeface="+mj-ea"/>
                <a:cs typeface="Times New Roman" panose="02020603050405020304" pitchFamily="18" charset="0"/>
              </a:rPr>
              <a:t>Barcode Scanning Integration.</a:t>
            </a:r>
          </a:p>
          <a:p>
            <a:pPr marL="571500" marR="0" lvl="0" indent="-571500" algn="l" defTabSz="914400" rtl="0" eaLnBrk="1" fontAlgn="auto" latinLnBrk="0" hangingPunct="1">
              <a:lnSpc>
                <a:spcPct val="3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"/>
                <a:ea typeface="+mj-ea"/>
                <a:cs typeface="Times New Roman" panose="02020603050405020304" pitchFamily="18" charset="0"/>
              </a:rPr>
              <a:t>Customer Orders Integration.</a:t>
            </a:r>
          </a:p>
          <a:p>
            <a:pPr marL="571500" marR="0" lvl="0" indent="-571500" algn="l" defTabSz="914400" rtl="0" eaLnBrk="1" fontAlgn="auto" latinLnBrk="0" hangingPunct="1">
              <a:lnSpc>
                <a:spcPct val="3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"/>
                <a:ea typeface="+mj-ea"/>
                <a:cs typeface="Times New Roman" panose="02020603050405020304" pitchFamily="18" charset="0"/>
              </a:rPr>
              <a:t>Online Payments and 3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"/>
                <a:ea typeface="+mj-ea"/>
                <a:cs typeface="Times New Roman" panose="02020603050405020304" pitchFamily="18" charset="0"/>
              </a:rPr>
              <a:t>rd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"/>
                <a:ea typeface="+mj-ea"/>
                <a:cs typeface="Times New Roman" panose="02020603050405020304" pitchFamily="18" charset="0"/>
              </a:rPr>
              <a:t>- party proprietary software for Credit Card Validation. </a:t>
            </a:r>
          </a:p>
          <a:p>
            <a:pPr marL="571500" marR="0" lvl="0" indent="-571500" algn="l" defTabSz="914400" rtl="0" eaLnBrk="1" fontAlgn="auto" latinLnBrk="0" hangingPunct="1">
              <a:lnSpc>
                <a:spcPct val="3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"/>
                <a:ea typeface="+mj-ea"/>
                <a:cs typeface="Times New Roman" panose="02020603050405020304" pitchFamily="18" charset="0"/>
              </a:rPr>
              <a:t>API for External Integration.</a:t>
            </a:r>
          </a:p>
        </p:txBody>
      </p:sp>
    </p:spTree>
    <p:extLst>
      <p:ext uri="{BB962C8B-B14F-4D97-AF65-F5344CB8AC3E}">
        <p14:creationId xmlns:p14="http://schemas.microsoft.com/office/powerpoint/2010/main" val="34435833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7F6BD-75B0-92AD-D2D6-EBFFF5C91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4B9561D-2B45-A4C2-16E1-ABA0860DB17C}"/>
              </a:ext>
            </a:extLst>
          </p:cNvPr>
          <p:cNvSpPr txBox="1">
            <a:spLocks/>
          </p:cNvSpPr>
          <p:nvPr/>
        </p:nvSpPr>
        <p:spPr>
          <a:xfrm>
            <a:off x="1289179" y="1750413"/>
            <a:ext cx="9366380" cy="40065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marR="0" lvl="0" indent="-571500" algn="l" defTabSz="914400" rtl="0" eaLnBrk="1" fontAlgn="auto" latinLnBrk="0" hangingPunct="1">
              <a:lnSpc>
                <a:spcPct val="3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"/>
                <a:ea typeface="+mj-ea"/>
                <a:cs typeface="Times New Roman" panose="02020603050405020304" pitchFamily="18" charset="0"/>
              </a:rPr>
              <a:t>Universal System.</a:t>
            </a:r>
          </a:p>
          <a:p>
            <a:pPr marL="571500" marR="0" lvl="0" indent="-571500" algn="l" defTabSz="914400" rtl="0" eaLnBrk="1" fontAlgn="auto" latinLnBrk="0" hangingPunct="1">
              <a:lnSpc>
                <a:spcPct val="3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"/>
                <a:ea typeface="+mj-ea"/>
                <a:cs typeface="Times New Roman" panose="02020603050405020304" pitchFamily="18" charset="0"/>
              </a:rPr>
              <a:t>Interactive dashboard (warehouse products – stock level alerts).</a:t>
            </a:r>
          </a:p>
          <a:p>
            <a:pPr marL="571500" marR="0" lvl="0" indent="-571500" algn="l" defTabSz="914400" rtl="0" eaLnBrk="1" fontAlgn="auto" latinLnBrk="0" hangingPunct="1">
              <a:lnSpc>
                <a:spcPct val="3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"/>
                <a:ea typeface="+mj-ea"/>
                <a:cs typeface="Times New Roman" panose="02020603050405020304" pitchFamily="18" charset="0"/>
              </a:rPr>
              <a:t>Authentication and Authorization (Access Restriction). </a:t>
            </a:r>
          </a:p>
          <a:p>
            <a:pPr marL="571500" marR="0" lvl="0" indent="-571500" algn="l" defTabSz="914400" rtl="0" eaLnBrk="1" fontAlgn="auto" latinLnBrk="0" hangingPunct="1">
              <a:lnSpc>
                <a:spcPct val="3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"/>
                <a:ea typeface="+mj-ea"/>
                <a:cs typeface="Times New Roman" panose="02020603050405020304" pitchFamily="18" charset="0"/>
              </a:rPr>
              <a:t>Sales Page (warehouse products – quantities – total price – sale date).</a:t>
            </a:r>
          </a:p>
        </p:txBody>
      </p:sp>
    </p:spTree>
    <p:extLst>
      <p:ext uri="{BB962C8B-B14F-4D97-AF65-F5344CB8AC3E}">
        <p14:creationId xmlns:p14="http://schemas.microsoft.com/office/powerpoint/2010/main" val="5950145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106E8-03CD-0F12-E783-61FC6689B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5" name="Picture Placeholder 14" descr="Mountains under near dusk sky">
            <a:extLst>
              <a:ext uri="{FF2B5EF4-FFF2-40B4-BE49-F238E27FC236}">
                <a16:creationId xmlns:a16="http://schemas.microsoft.com/office/drawing/2014/main" id="{B2BEAD05-834E-EECB-7E4D-E2CB023204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91" r="13191"/>
          <a:stretch/>
        </p:blipFill>
        <p:spPr>
          <a:xfrm>
            <a:off x="1670185" y="2891058"/>
            <a:ext cx="3043077" cy="3043083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795934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1246-8A7B-1E9E-2F37-642C65A98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8734" y="1182747"/>
            <a:ext cx="5918072" cy="1006461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pic>
        <p:nvPicPr>
          <p:cNvPr id="6" name="Picture Placeholder 5" descr="A question mark drawn on a blackboard&#10;&#10;Description automatically generated">
            <a:extLst>
              <a:ext uri="{FF2B5EF4-FFF2-40B4-BE49-F238E27FC236}">
                <a16:creationId xmlns:a16="http://schemas.microsoft.com/office/drawing/2014/main" id="{FAF8E9D6-58E1-0D58-05AF-B48B8DE72DE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9720" r="19720"/>
          <a:stretch>
            <a:fillRect/>
          </a:stretch>
        </p:blipFill>
        <p:spPr>
          <a:xfrm>
            <a:off x="2111019" y="3079725"/>
            <a:ext cx="2595529" cy="2595528"/>
          </a:xfrm>
        </p:spPr>
      </p:pic>
    </p:spTree>
    <p:extLst>
      <p:ext uri="{BB962C8B-B14F-4D97-AF65-F5344CB8AC3E}">
        <p14:creationId xmlns:p14="http://schemas.microsoft.com/office/powerpoint/2010/main" val="3776766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63F47-045C-BC78-CC35-486FEF52F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59A4B-CBA8-95A3-4757-D67DEB355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837" y="1460241"/>
            <a:ext cx="9137012" cy="128016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Brief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F078C21-662B-9D62-8D40-9ACF33990F2D}"/>
              </a:ext>
            </a:extLst>
          </p:cNvPr>
          <p:cNvSpPr txBox="1">
            <a:spLocks/>
          </p:cNvSpPr>
          <p:nvPr/>
        </p:nvSpPr>
        <p:spPr>
          <a:xfrm>
            <a:off x="985788" y="3298371"/>
            <a:ext cx="9347408" cy="19249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9565" marR="360045" lvl="0" indent="-508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Inventory Management System (IMS)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streamlines tracking of stock, orders, and deliveries with real-time updates and automated alerts. It supports multi-location management and integrates with systems like accounting and supply chain. Built-in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authentication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authorization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ensure secure access, allowing only authorized users to manage inventory and operations.</a:t>
            </a:r>
            <a:endParaRPr kumimoji="0" lang="en-US" sz="18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146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E4B29-97BA-DA68-2A9F-FB07D6F7A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3240C-43B0-6D27-2A97-2C14B35AD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837" y="1460241"/>
            <a:ext cx="9137012" cy="128016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Technology stack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5CED394-6D21-920F-ADF4-785E53A6C563}"/>
              </a:ext>
            </a:extLst>
          </p:cNvPr>
          <p:cNvSpPr txBox="1">
            <a:spLocks/>
          </p:cNvSpPr>
          <p:nvPr/>
        </p:nvSpPr>
        <p:spPr>
          <a:xfrm>
            <a:off x="985788" y="3298371"/>
            <a:ext cx="9347408" cy="19249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9565" marR="360045" lvl="0" indent="-508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ASP.NET MVC</a:t>
            </a:r>
          </a:p>
          <a:p>
            <a:pPr marL="329565" marR="360045" lvl="0" indent="-508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SQL SERVER</a:t>
            </a:r>
          </a:p>
          <a:p>
            <a:pPr marL="329565" marR="360045" lvl="0" indent="-508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AJAX for asynchronous communication</a:t>
            </a:r>
            <a:endParaRPr kumimoji="0" lang="en-US" sz="18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9565" marR="360045" lvl="0" indent="-508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jQuery for enhancing the user interface.</a:t>
            </a:r>
          </a:p>
          <a:p>
            <a:pPr marL="329565" marR="360045" lvl="0" indent="-508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524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/>
          <a:lstStyle/>
          <a:p>
            <a:r>
              <a:rPr lang="en-US" dirty="0"/>
              <a:t>Database Design</a:t>
            </a:r>
          </a:p>
        </p:txBody>
      </p:sp>
    </p:spTree>
    <p:extLst>
      <p:ext uri="{BB962C8B-B14F-4D97-AF65-F5344CB8AC3E}">
        <p14:creationId xmlns:p14="http://schemas.microsoft.com/office/powerpoint/2010/main" val="2955403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7B8245B-90F5-42D5-BB2F-B23140DB2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40081"/>
            <a:ext cx="10087699" cy="726902"/>
          </a:xfrm>
        </p:spPr>
        <p:txBody>
          <a:bodyPr anchor="b">
            <a:normAutofit/>
          </a:bodyPr>
          <a:lstStyle/>
          <a:p>
            <a:r>
              <a:rPr lang="en-US" dirty="0"/>
              <a:t>ER diagram simplified</a:t>
            </a:r>
          </a:p>
        </p:txBody>
      </p:sp>
      <p:pic>
        <p:nvPicPr>
          <p:cNvPr id="5" name="Picture 4" descr="A diagram of a product&#10;&#10;Description automatically generated">
            <a:extLst>
              <a:ext uri="{FF2B5EF4-FFF2-40B4-BE49-F238E27FC236}">
                <a16:creationId xmlns:a16="http://schemas.microsoft.com/office/drawing/2014/main" id="{9E76145C-69A4-A0AA-5787-B97DCA864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271" y="2103119"/>
            <a:ext cx="9093477" cy="4114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20582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7B8245B-90F5-42D5-BB2F-B23140DB2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89527"/>
            <a:ext cx="10087699" cy="877455"/>
          </a:xfrm>
        </p:spPr>
        <p:txBody>
          <a:bodyPr anchor="b">
            <a:normAutofit/>
          </a:bodyPr>
          <a:lstStyle/>
          <a:p>
            <a:r>
              <a:rPr lang="en-US" dirty="0"/>
              <a:t>mapping</a:t>
            </a:r>
          </a:p>
        </p:txBody>
      </p:sp>
      <p:pic>
        <p:nvPicPr>
          <p:cNvPr id="4" name="Picture 3" descr="A diagram of products and sales&#10;&#10;Description automatically generated">
            <a:extLst>
              <a:ext uri="{FF2B5EF4-FFF2-40B4-BE49-F238E27FC236}">
                <a16:creationId xmlns:a16="http://schemas.microsoft.com/office/drawing/2014/main" id="{616C7D80-EBA9-A36F-59F2-A1FC97551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074" y="1462232"/>
            <a:ext cx="9334501" cy="513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7242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axy presentation_Win32_SL_V16" id="{36B34AD0-AFC2-468E-8620-6CFD159B149F}" vid="{ACCF8893-1A0E-437D-A612-1659D305EA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0E87F72-70BF-43BC-A0D4-53665DC1267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ABD9919-8F5A-4B99-83E1-E90FE1DCF2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D646E0-DCC8-4209-B539-AA58186B6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Galaxy presentation</Template>
  <TotalTime>763</TotalTime>
  <Words>707</Words>
  <Application>Microsoft Office PowerPoint</Application>
  <PresentationFormat>Widescreen</PresentationFormat>
  <Paragraphs>211</Paragraphs>
  <Slides>44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Times New Roman</vt:lpstr>
      <vt:lpstr>Univers</vt:lpstr>
      <vt:lpstr>GradientVTI</vt:lpstr>
      <vt:lpstr>PowerPoint Presentation</vt:lpstr>
      <vt:lpstr>Introduction</vt:lpstr>
      <vt:lpstr>Objectives</vt:lpstr>
      <vt:lpstr>Target Audience</vt:lpstr>
      <vt:lpstr>Brief</vt:lpstr>
      <vt:lpstr>Technology stack</vt:lpstr>
      <vt:lpstr>Database Design</vt:lpstr>
      <vt:lpstr>ER diagram simplified</vt:lpstr>
      <vt:lpstr>mapping</vt:lpstr>
      <vt:lpstr>System Architecture</vt:lpstr>
      <vt:lpstr>MVC Architecture</vt:lpstr>
      <vt:lpstr>Solution: repository pattern</vt:lpstr>
      <vt:lpstr>Data Layer</vt:lpstr>
      <vt:lpstr>Repository Layer</vt:lpstr>
      <vt:lpstr>Generic repository</vt:lpstr>
      <vt:lpstr>UNIt of work</vt:lpstr>
      <vt:lpstr>Using UNIt of work</vt:lpstr>
      <vt:lpstr>Dashboard</vt:lpstr>
      <vt:lpstr>Dashboard BoldPoints</vt:lpstr>
      <vt:lpstr>Inventory Statistics</vt:lpstr>
      <vt:lpstr>Each warehouse Statistics</vt:lpstr>
      <vt:lpstr>Low stock products</vt:lpstr>
      <vt:lpstr>Average Stock by category</vt:lpstr>
      <vt:lpstr>INVENTORY</vt:lpstr>
      <vt:lpstr>Inventory Features</vt:lpstr>
      <vt:lpstr>Filtration</vt:lpstr>
      <vt:lpstr>CRUD Operations</vt:lpstr>
      <vt:lpstr>Details Page</vt:lpstr>
      <vt:lpstr>Supplier</vt:lpstr>
      <vt:lpstr>Suppliers page</vt:lpstr>
      <vt:lpstr>addition</vt:lpstr>
      <vt:lpstr>Supplier editing</vt:lpstr>
      <vt:lpstr>Suppler deletion</vt:lpstr>
      <vt:lpstr>sales</vt:lpstr>
      <vt:lpstr>Main points</vt:lpstr>
      <vt:lpstr>fetching data</vt:lpstr>
      <vt:lpstr>Pagination</vt:lpstr>
      <vt:lpstr>Add functionality</vt:lpstr>
      <vt:lpstr>DELETE functionality</vt:lpstr>
      <vt:lpstr>Challenges and Solutions</vt:lpstr>
      <vt:lpstr>Future Enhancements </vt:lpstr>
      <vt:lpstr>CONCLUSION</vt:lpstr>
      <vt:lpstr>Thank you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mohamed hazem</dc:creator>
  <cp:lastModifiedBy>Mostafa Bkry</cp:lastModifiedBy>
  <cp:revision>217</cp:revision>
  <dcterms:created xsi:type="dcterms:W3CDTF">2024-10-17T17:56:04Z</dcterms:created>
  <dcterms:modified xsi:type="dcterms:W3CDTF">2024-11-09T20:12:06Z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